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7" r:id="rId17"/>
    <p:sldId id="273" r:id="rId18"/>
    <p:sldId id="279" r:id="rId19"/>
    <p:sldId id="280" r:id="rId20"/>
    <p:sldId id="278" r:id="rId21"/>
    <p:sldId id="276" r:id="rId22"/>
    <p:sldId id="275" r:id="rId23"/>
    <p:sldId id="271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587728"/>
        <c:axId val="286591648"/>
      </c:scatterChart>
      <c:valAx>
        <c:axId val="28658772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86591648"/>
        <c:crosses val="autoZero"/>
        <c:crossBetween val="midCat"/>
        <c:majorUnit val="4"/>
        <c:minorUnit val="4"/>
      </c:valAx>
      <c:valAx>
        <c:axId val="28659164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658772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864872"/>
        <c:axId val="351865264"/>
      </c:scatterChart>
      <c:valAx>
        <c:axId val="3518648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865264"/>
        <c:crosses val="autoZero"/>
        <c:crossBetween val="midCat"/>
        <c:majorUnit val="4"/>
        <c:minorUnit val="4"/>
      </c:valAx>
      <c:valAx>
        <c:axId val="35186526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86487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867224"/>
        <c:axId val="351863696"/>
      </c:scatterChart>
      <c:valAx>
        <c:axId val="35186722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863696"/>
        <c:crosses val="autoZero"/>
        <c:crossBetween val="midCat"/>
        <c:minorUnit val="4"/>
      </c:valAx>
      <c:valAx>
        <c:axId val="35186369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867224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865656"/>
        <c:axId val="351866048"/>
      </c:scatterChart>
      <c:valAx>
        <c:axId val="35186565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866048"/>
        <c:crosses val="autoZero"/>
        <c:crossBetween val="midCat"/>
        <c:majorUnit val="4"/>
      </c:valAx>
      <c:valAx>
        <c:axId val="35186604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86565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867616"/>
        <c:axId val="351861736"/>
      </c:scatterChart>
      <c:valAx>
        <c:axId val="3518676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861736"/>
        <c:crosses val="autoZero"/>
        <c:crossBetween val="midCat"/>
        <c:majorUnit val="4"/>
        <c:minorUnit val="4"/>
      </c:valAx>
      <c:valAx>
        <c:axId val="3518617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867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2016-06-15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15/06/2016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</a:t>
            </a:r>
            <a:r>
              <a:rPr lang="en-US" dirty="0" smtClean="0"/>
              <a:t>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</a:t>
            </a: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2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Registers for floating point are 256 bit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165304"/>
            <a:ext cx="62247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48064" y="5656602"/>
            <a:ext cx="3168352" cy="369332"/>
            <a:chOff x="4427984" y="5656602"/>
            <a:chExt cx="31683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064" y="5157192"/>
            <a:ext cx="3285371" cy="369332"/>
            <a:chOff x="4427984" y="5656602"/>
            <a:chExt cx="32853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75061" y="4509120"/>
            <a:ext cx="3285371" cy="369332"/>
            <a:chOff x="4427984" y="5656602"/>
            <a:chExt cx="328537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2241" y="3645024"/>
            <a:ext cx="3178213" cy="369332"/>
            <a:chOff x="4652161" y="5656602"/>
            <a:chExt cx="317821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652161" y="5656602"/>
              <a:ext cx="63991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76056" y="269962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48064" y="1340768"/>
            <a:ext cx="3870467" cy="369332"/>
            <a:chOff x="4427984" y="5656602"/>
            <a:chExt cx="3870467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427984" y="5656602"/>
              <a:ext cx="906017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76056" y="3245024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690</Words>
  <Application>Microsoft Office PowerPoint</Application>
  <PresentationFormat>On-screen Show (4:3)</PresentationFormat>
  <Paragraphs>325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Microsoft Equation 3.0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False sharing</vt:lpstr>
      <vt:lpstr>Vectorization</vt:lpstr>
      <vt:lpstr>Latency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50</cp:revision>
  <dcterms:created xsi:type="dcterms:W3CDTF">2014-09-30T05:33:26Z</dcterms:created>
  <dcterms:modified xsi:type="dcterms:W3CDTF">2016-06-15T08:17:03Z</dcterms:modified>
</cp:coreProperties>
</file>