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2" r:id="rId45"/>
    <p:sldId id="323" r:id="rId46"/>
    <p:sldId id="321" r:id="rId47"/>
    <p:sldId id="325" r:id="rId48"/>
    <p:sldId id="326" r:id="rId49"/>
    <p:sldId id="328" r:id="rId50"/>
    <p:sldId id="310" r:id="rId51"/>
    <p:sldId id="280" r:id="rId52"/>
    <p:sldId id="304" r:id="rId53"/>
    <p:sldId id="309" r:id="rId54"/>
    <p:sldId id="311" r:id="rId55"/>
    <p:sldId id="276" r:id="rId56"/>
    <p:sldId id="277" r:id="rId57"/>
    <p:sldId id="278" r:id="rId58"/>
    <p:sldId id="329" r:id="rId59"/>
    <p:sldId id="330" r:id="rId60"/>
    <p:sldId id="33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912"/>
        <c:axId val="363399344"/>
      </c:scatterChart>
      <c:valAx>
        <c:axId val="36340091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3399344"/>
        <c:crosses val="autoZero"/>
        <c:crossBetween val="midCat"/>
        <c:majorUnit val="4"/>
        <c:minorUnit val="4"/>
      </c:valAx>
      <c:valAx>
        <c:axId val="36339934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91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400128"/>
        <c:axId val="363400520"/>
      </c:scatterChart>
      <c:valAx>
        <c:axId val="363400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3400520"/>
        <c:crosses val="autoZero"/>
        <c:crossBetween val="midCat"/>
        <c:majorUnit val="4"/>
        <c:minorUnit val="4"/>
      </c:valAx>
      <c:valAx>
        <c:axId val="363400520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400128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520"/>
        <c:axId val="364306736"/>
      </c:scatterChart>
      <c:valAx>
        <c:axId val="3643075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6736"/>
        <c:crosses val="autoZero"/>
        <c:crossBetween val="midCat"/>
        <c:minorUnit val="4"/>
      </c:valAx>
      <c:valAx>
        <c:axId val="36430673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52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7128"/>
        <c:axId val="364305168"/>
      </c:scatterChart>
      <c:valAx>
        <c:axId val="3643071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168"/>
        <c:crosses val="autoZero"/>
        <c:crossBetween val="midCat"/>
        <c:majorUnit val="4"/>
      </c:valAx>
      <c:valAx>
        <c:axId val="36430516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712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309088"/>
        <c:axId val="364305952"/>
      </c:scatterChart>
      <c:valAx>
        <c:axId val="3643090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4305952"/>
        <c:crosses val="autoZero"/>
        <c:crossBetween val="midCat"/>
        <c:majorUnit val="4"/>
        <c:minorUnit val="4"/>
      </c:valAx>
      <c:valAx>
        <c:axId val="3643059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30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eertjan.bex@uhasselt.be" TargetMode="External"/><Relationship Id="rId4" Type="http://schemas.openxmlformats.org/officeDocument/2006/relationships/hyperlink" Target="https://github.com/gjbex/atool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</a:t>
            </a:r>
            <a:r>
              <a:rPr lang="en-US" dirty="0" smtClean="0"/>
              <a:t>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</a:t>
            </a: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data.csv   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</a:t>
            </a:r>
            <a:r>
              <a:rPr lang="en-US" dirty="0" smtClean="0"/>
              <a:t>parameter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</a:t>
            </a:r>
            <a:r>
              <a:rPr lang="en-US" dirty="0" smtClean="0"/>
              <a:t>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</a:t>
            </a:r>
            <a:r>
              <a:rPr lang="en-US" dirty="0" smtClean="0"/>
              <a:t>multithreaded</a:t>
            </a:r>
          </a:p>
          <a:p>
            <a:r>
              <a:rPr lang="en-US" dirty="0" smtClean="0"/>
              <a:t>Work item is multithreaded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 smtClean="0"/>
              <a:t>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5050943" y="435018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</a:t>
            </a:r>
            <a:r>
              <a:rPr lang="en-US" sz="3200" dirty="0" smtClean="0"/>
              <a:t>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/>
              <a:t>atools</a:t>
            </a:r>
            <a:r>
              <a:rPr lang="en-US" sz="4400" i="1" dirty="0" smtClean="0"/>
              <a:t> 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</a:t>
            </a:r>
            <a:r>
              <a:rPr lang="en-US" dirty="0" smtClean="0"/>
              <a:t>parameter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</a:t>
            </a:r>
            <a:r>
              <a:rPr lang="en-US" dirty="0" smtClean="0"/>
              <a:t>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</a:t>
            </a:r>
            <a:r>
              <a:rPr lang="en-US" dirty="0" smtClean="0"/>
              <a:t>and using </a:t>
            </a:r>
            <a:r>
              <a:rPr lang="en-US" dirty="0" err="1" smtClean="0"/>
              <a:t>aenv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list_incomplete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</a:t>
            </a:r>
            <a:r>
              <a:rPr lang="en-US" dirty="0" smtClean="0"/>
              <a:t>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http://atools.readthedocs.io/en/latest/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/>
              <a:t>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smtClean="0"/>
              <a:t>case: </a:t>
            </a:r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2346</Words>
  <Application>Microsoft Office PowerPoint</Application>
  <PresentationFormat>On-screen Show (4:3)</PresentationFormat>
  <Paragraphs>816</Paragraphs>
  <Slides>60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&amp; atools training session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worker 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Conclusions</vt:lpstr>
      <vt:lpstr>worker versus atools</vt:lpstr>
      <vt:lpstr>References</vt:lpstr>
      <vt:lpstr>Appendix I: worker implementation</vt:lpstr>
      <vt:lpstr>worker implementation</vt:lpstr>
      <vt:lpstr>worker processing: informally</vt:lpstr>
      <vt:lpstr>worker: initialization &amp; operation</vt:lpstr>
      <vt:lpstr>worker: termination</vt:lpstr>
      <vt:lpstr>Appendix II: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63</cp:revision>
  <dcterms:created xsi:type="dcterms:W3CDTF">2013-02-20T15:39:10Z</dcterms:created>
  <dcterms:modified xsi:type="dcterms:W3CDTF">2017-10-15T10:48:37Z</dcterms:modified>
</cp:coreProperties>
</file>