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0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6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8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89DB-E0B5-40AF-BD1B-4EC1D07E71C2}" type="datetimeFigureOut">
              <a:rPr lang="en-US" smtClean="0"/>
              <a:t>2017-08-10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7667-B29E-48D1-B911-188E0C627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</a:t>
            </a:r>
            <a:r>
              <a:rPr lang="en-US" dirty="0" smtClean="0"/>
              <a:t>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</a:t>
            </a:r>
            <a:r>
              <a:rPr lang="en-US" dirty="0" smtClean="0"/>
              <a:t>to use</a:t>
            </a:r>
          </a:p>
          <a:p>
            <a:pPr lvl="2"/>
            <a:r>
              <a:rPr lang="en-US" dirty="0" smtClean="0"/>
              <a:t>Offers excellent speedups when </a:t>
            </a:r>
            <a:r>
              <a:rPr lang="en-US" dirty="0" smtClean="0"/>
              <a:t>applicable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  <a:endParaRPr lang="en-US" dirty="0" smtClean="0"/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  <a:endParaRPr lang="en-US" dirty="0" smtClean="0"/>
          </a:p>
          <a:p>
            <a:r>
              <a:rPr lang="en-US" dirty="0" smtClean="0"/>
              <a:t>Features not covered here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Automatic parallelization: experimental feature</a:t>
            </a:r>
            <a:endParaRPr lang="en-US" dirty="0" smtClean="0"/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5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6581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497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7310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3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245510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1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374329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complex32,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2732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</a:t>
            </a:r>
            <a:r>
              <a:rPr lang="en-US" sz="2400" dirty="0" smtClean="0"/>
              <a:t>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895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943</Words>
  <Application>Microsoft Office PowerPoint</Application>
  <PresentationFormat>On-screen Show (4:3)</PresentationFormat>
  <Paragraphs>213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Office Theme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numba 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Numba to speed up Python</dc:title>
  <dc:creator>Geert Jan Bex</dc:creator>
  <cp:lastModifiedBy>Geert Jan Bex</cp:lastModifiedBy>
  <cp:revision>22</cp:revision>
  <dcterms:created xsi:type="dcterms:W3CDTF">2017-08-10T07:29:54Z</dcterms:created>
  <dcterms:modified xsi:type="dcterms:W3CDTF">2017-08-10T14:14:24Z</dcterms:modified>
</cp:coreProperties>
</file>