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3" r:id="rId10"/>
    <p:sldId id="290" r:id="rId11"/>
    <p:sldId id="295" r:id="rId12"/>
    <p:sldId id="264" r:id="rId13"/>
    <p:sldId id="265" r:id="rId14"/>
    <p:sldId id="294" r:id="rId15"/>
    <p:sldId id="266" r:id="rId16"/>
    <p:sldId id="267" r:id="rId17"/>
    <p:sldId id="293" r:id="rId18"/>
    <p:sldId id="268" r:id="rId19"/>
    <p:sldId id="292" r:id="rId20"/>
    <p:sldId id="275" r:id="rId21"/>
    <p:sldId id="269" r:id="rId22"/>
    <p:sldId id="278" r:id="rId23"/>
    <p:sldId id="271" r:id="rId24"/>
    <p:sldId id="289" r:id="rId25"/>
    <p:sldId id="282" r:id="rId26"/>
    <p:sldId id="283" r:id="rId27"/>
    <p:sldId id="284" r:id="rId28"/>
    <p:sldId id="279" r:id="rId29"/>
    <p:sldId id="280" r:id="rId30"/>
    <p:sldId id="281" r:id="rId31"/>
    <p:sldId id="285" r:id="rId32"/>
    <p:sldId id="286" r:id="rId33"/>
    <p:sldId id="287" r:id="rId34"/>
    <p:sldId id="272" r:id="rId35"/>
    <p:sldId id="276" r:id="rId36"/>
    <p:sldId id="270" r:id="rId37"/>
    <p:sldId id="277" r:id="rId38"/>
    <p:sldId id="291" r:id="rId3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262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292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27/07/2018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27/07/2018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27/07/2018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27/07/2018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27/07/2018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27/07/2018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27/07/2018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27/07/2018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27/07/2018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27/07/2018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27/07/2018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27/07/2018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27/07/2018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</a:t>
            </a:r>
            <a:r>
              <a:rPr lang="en-US" dirty="0" smtClean="0"/>
              <a:t>from 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Docker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preparing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 smtClean="0">
                <a:cs typeface="Courier New" panose="02070309020205020404" pitchFamily="49" charset="0"/>
              </a:rPr>
              <a:t>: commands executed on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 smtClean="0"/>
              <a:t>: copy files into image when base OS is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Semantics of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</a:t>
            </a:r>
            <a:r>
              <a:rPr lang="en-US" dirty="0" smtClean="0"/>
              <a:t>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 smtClean="0"/>
              <a:t>: environment variables in image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/>
              <a:t>: action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 smtClean="0"/>
              <a:t>, e.g</a:t>
            </a:r>
            <a:r>
              <a:rPr lang="en-US" dirty="0" smtClean="0"/>
              <a:t>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application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 smtClean="0"/>
              <a:t>, see documentation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DATA_DIR=/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tests &amp; meta-info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 smtClean="0"/>
              <a:t>: </a:t>
            </a:r>
            <a:r>
              <a:rPr lang="en-US" dirty="0"/>
              <a:t>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 smtClean="0"/>
              <a:t>, meta-info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</a:t>
            </a:r>
            <a:r>
              <a:rPr lang="en-US" dirty="0" smtClean="0"/>
              <a:t>file: </a:t>
            </a:r>
            <a:r>
              <a:rPr lang="en-US" dirty="0" smtClean="0"/>
              <a:t>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–version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smtClean="0"/>
              <a:t>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image</a:t>
            </a:r>
          </a:p>
          <a:p>
            <a:r>
              <a:rPr lang="en-US" dirty="0" smtClean="0"/>
              <a:t>Installs </a:t>
            </a:r>
            <a:r>
              <a:rPr lang="en-US" dirty="0" smtClean="0"/>
              <a:t>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</a:t>
            </a:r>
            <a:r>
              <a:rPr lang="en-US" dirty="0" smtClean="0">
                <a:cs typeface="Courier New" panose="02070309020205020404" pitchFamily="49" charset="0"/>
              </a:rPr>
              <a:t>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default: </a:t>
            </a:r>
            <a:r>
              <a:rPr lang="en-US" dirty="0" err="1" smtClean="0"/>
              <a:t>squashfs</a:t>
            </a:r>
            <a:endParaRPr lang="en-US" dirty="0" smtClean="0"/>
          </a:p>
          <a:p>
            <a:pPr lvl="2"/>
            <a:r>
              <a:rPr lang="en-US" dirty="0" smtClean="0"/>
              <a:t>compressed</a:t>
            </a:r>
          </a:p>
          <a:p>
            <a:pPr lvl="2"/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writable: ext3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sandbox: directory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read-only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: read-write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</a:t>
            </a:r>
            <a:r>
              <a:rPr lang="en-US" sz="2000" dirty="0"/>
              <a:t>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4778735" y="3518807"/>
            <a:ext cx="2649514" cy="400110"/>
            <a:chOff x="4778735" y="3518807"/>
            <a:chExt cx="2649514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5151664" y="3518807"/>
              <a:ext cx="22765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on RHEL 6.x, 7.x</a:t>
              </a:r>
              <a:endParaRPr lang="nl-BE" sz="2000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778735" y="3718862"/>
              <a:ext cx="372929" cy="137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</a:t>
            </a:r>
            <a:r>
              <a:rPr lang="en-US" dirty="0" smtClean="0"/>
              <a:t>exist, unless overlays work,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770784" y="1984206"/>
            <a:ext cx="2649514" cy="400110"/>
            <a:chOff x="4778735" y="3518807"/>
            <a:chExt cx="2649514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5151664" y="3518807"/>
              <a:ext cx="227658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on RHEL 6.x, 7.x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4778735" y="3718862"/>
              <a:ext cx="372929" cy="137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recipe </a:t>
            </a:r>
            <a:r>
              <a:rPr lang="en-US" dirty="0" smtClean="0"/>
              <a:t>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PBS_O_WORKDIR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 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2 4 8 16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24 28;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recipe </a:t>
            </a:r>
            <a:r>
              <a:rPr lang="en-US" dirty="0" smtClean="0"/>
              <a:t>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Reproducibility: recipes under version control</a:t>
            </a:r>
            <a:endParaRPr lang="en-US" dirty="0" smtClean="0"/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reasonable performance/overhead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</a:t>
            </a:r>
            <a:r>
              <a:rPr lang="en-US" dirty="0" smtClean="0"/>
              <a:t>recipe </a:t>
            </a:r>
            <a:r>
              <a:rPr lang="en-US" dirty="0" smtClean="0"/>
              <a:t>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https://www.amazon.com/Robo-Water-Activated-Orange-Clownfish/dp/B00A9SQSYU</a:t>
            </a:r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empty </a:t>
            </a:r>
            <a:r>
              <a:rPr lang="en-US" dirty="0" smtClean="0"/>
              <a:t>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</a:t>
            </a:r>
            <a:r>
              <a:rPr lang="en-US" dirty="0" smtClean="0"/>
              <a:t>file: </a:t>
            </a:r>
            <a:r>
              <a:rPr lang="en-US" dirty="0" smtClean="0"/>
              <a:t>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1331</Words>
  <Application>Microsoft Office PowerPoint</Application>
  <PresentationFormat>On-screen Show (4:3)</PresentationFormat>
  <Paragraphs>398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Other options</vt:lpstr>
      <vt:lpstr>Using images</vt:lpstr>
      <vt:lpstr>Run image/execute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86</cp:revision>
  <dcterms:created xsi:type="dcterms:W3CDTF">2016-10-25T08:52:29Z</dcterms:created>
  <dcterms:modified xsi:type="dcterms:W3CDTF">2018-07-27T14:52:43Z</dcterms:modified>
</cp:coreProperties>
</file>