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4" r:id="rId6"/>
    <p:sldId id="265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1521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96534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288841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288841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75112"/>
              </p:ext>
            </p:extLst>
          </p:nvPr>
        </p:nvGraphicFramePr>
        <p:xfrm>
          <a:off x="711635" y="363936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50574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</a:t>
                </a:r>
                <a:r>
                  <a:rPr lang="en-US" dirty="0" smtClean="0"/>
                  <a:t>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399189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1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Straightforward: 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ODEs with Boost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407</Words>
  <Application>Microsoft Office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Office Theme</vt:lpstr>
      <vt:lpstr>Essential C++ Numerics</vt:lpstr>
      <vt:lpstr>PowerPoint Presentation</vt:lpstr>
      <vt:lpstr>Complex numbers</vt:lpstr>
      <vt:lpstr>Numerical limits</vt:lpstr>
      <vt:lpstr>Limit values</vt:lpstr>
      <vt:lpstr>More precision?</vt:lpstr>
      <vt:lpstr>Linear algebra</vt:lpstr>
      <vt:lpstr>Ordinary differential equations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67</cp:revision>
  <dcterms:created xsi:type="dcterms:W3CDTF">2017-02-24T18:21:04Z</dcterms:created>
  <dcterms:modified xsi:type="dcterms:W3CDTF">2017-03-31T05:55:58Z</dcterms:modified>
</cp:coreProperties>
</file>