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99" r:id="rId35"/>
    <p:sldId id="300" r:id="rId36"/>
    <p:sldId id="301" r:id="rId37"/>
    <p:sldId id="302" r:id="rId38"/>
    <p:sldId id="287" r:id="rId39"/>
    <p:sldId id="292" r:id="rId40"/>
    <p:sldId id="286" r:id="rId41"/>
    <p:sldId id="297" r:id="rId42"/>
    <p:sldId id="271" r:id="rId43"/>
    <p:sldId id="283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3080"/>
        <c:axId val="16378376"/>
      </c:scatterChart>
      <c:valAx>
        <c:axId val="1638308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6378376"/>
        <c:crosses val="autoZero"/>
        <c:crossBetween val="midCat"/>
        <c:majorUnit val="4"/>
        <c:minorUnit val="4"/>
      </c:valAx>
      <c:valAx>
        <c:axId val="1637837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308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3472"/>
        <c:axId val="16379160"/>
      </c:scatterChart>
      <c:valAx>
        <c:axId val="163834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79160"/>
        <c:crosses val="autoZero"/>
        <c:crossBetween val="midCat"/>
        <c:majorUnit val="4"/>
        <c:minorUnit val="4"/>
      </c:valAx>
      <c:valAx>
        <c:axId val="163791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34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0728"/>
        <c:axId val="16382688"/>
      </c:scatterChart>
      <c:valAx>
        <c:axId val="163807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2688"/>
        <c:crosses val="autoZero"/>
        <c:crossBetween val="midCat"/>
        <c:minorUnit val="4"/>
      </c:valAx>
      <c:valAx>
        <c:axId val="163826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072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1120"/>
        <c:axId val="16383864"/>
      </c:scatterChart>
      <c:valAx>
        <c:axId val="163811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3864"/>
        <c:crosses val="autoZero"/>
        <c:crossBetween val="midCat"/>
        <c:majorUnit val="4"/>
      </c:valAx>
      <c:valAx>
        <c:axId val="1638386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112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5432"/>
        <c:axId val="16384648"/>
      </c:scatterChart>
      <c:valAx>
        <c:axId val="163854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384648"/>
        <c:crosses val="autoZero"/>
        <c:crossBetween val="midCat"/>
        <c:majorUnit val="4"/>
        <c:minorUnit val="4"/>
      </c:valAx>
      <c:valAx>
        <c:axId val="163846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85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smtClean="0"/>
              <a:t>lines,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 and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bad: performance</a:t>
            </a:r>
          </a:p>
          <a:p>
            <a:pPr lvl="1"/>
            <a:r>
              <a:rPr lang="en-US" dirty="0" smtClean="0"/>
              <a:t>degraded by 1.5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The good: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__attribute((align(64)));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__attribute((align(64)))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Pad structures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points[20]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__attribute((align(64)))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1472</Words>
  <Application>Microsoft Office PowerPoint</Application>
  <PresentationFormat>On-screen Show (4:3)</PresentationFormat>
  <Paragraphs>561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False sharing</vt:lpstr>
      <vt:lpstr>Cache lines, again</vt:lpstr>
      <vt:lpstr>The bad and the good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140</cp:revision>
  <dcterms:created xsi:type="dcterms:W3CDTF">2014-09-30T05:33:26Z</dcterms:created>
  <dcterms:modified xsi:type="dcterms:W3CDTF">2017-08-18T15:09:27Z</dcterms:modified>
</cp:coreProperties>
</file>