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4"/>
  </p:notesMasterIdLst>
  <p:handoutMasterIdLst>
    <p:handoutMasterId r:id="rId295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433" r:id="rId282"/>
    <p:sldId id="434" r:id="rId283"/>
    <p:sldId id="566" r:id="rId284"/>
    <p:sldId id="496" r:id="rId285"/>
    <p:sldId id="567" r:id="rId286"/>
    <p:sldId id="569" r:id="rId287"/>
    <p:sldId id="570" r:id="rId288"/>
    <p:sldId id="568" r:id="rId289"/>
    <p:sldId id="322" r:id="rId290"/>
    <p:sldId id="323" r:id="rId291"/>
    <p:sldId id="324" r:id="rId292"/>
    <p:sldId id="498" r:id="rId293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presProps" Target="pres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handoutMaster" Target="handoutMasters/handout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commentAuthors" Target="commentAuthors.xml"/><Relationship Id="rId300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9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41638</TotalTime>
  <Words>15517</Words>
  <Application>Microsoft Office PowerPoint</Application>
  <PresentationFormat>On-screen Show (4:3)</PresentationFormat>
  <Paragraphs>3727</Paragraphs>
  <Slides>292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292</vt:i4>
      </vt:variant>
    </vt:vector>
  </HeadingPairs>
  <TitlesOfParts>
    <vt:vector size="294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453</cp:revision>
  <cp:lastPrinted>2013-05-30T07:55:36Z</cp:lastPrinted>
  <dcterms:created xsi:type="dcterms:W3CDTF">2013-02-08T06:04:20Z</dcterms:created>
  <dcterms:modified xsi:type="dcterms:W3CDTF">2015-08-17T06:02:24Z</dcterms:modified>
</cp:coreProperties>
</file>