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94" d="100"/>
          <a:sy n="94" d="100"/>
        </p:scale>
        <p:origin x="9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423B0-5559-4471-962E-44A27D80B424}" type="datetimeFigureOut">
              <a:rPr lang="nl-BE" smtClean="0"/>
              <a:t>2016-01-11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3A648-C73D-4ADB-8F2A-0FAD2AC6A53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098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A648-C73D-4ADB-8F2A-0FAD2AC6A53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779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A373-BD9C-4E91-93F7-D33713AC9EC2}" type="datetime1">
              <a:rPr lang="nl-BE" smtClean="0"/>
              <a:t>2016-01-11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402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C210-D48F-4B06-BACE-3B126E0EBD8A}" type="datetime1">
              <a:rPr lang="nl-BE" smtClean="0"/>
              <a:t>2016-01-11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488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394C-E082-46E5-A29C-2B3E42C8C1B9}" type="datetime1">
              <a:rPr lang="nl-BE" smtClean="0"/>
              <a:t>2016-01-11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CB6E-F841-4348-835A-DFE7DEADFAB2}" type="datetime1">
              <a:rPr lang="nl-BE" smtClean="0"/>
              <a:t>2016-01-11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834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EE7C-0189-434D-B689-ACD9BB284BB2}" type="datetime1">
              <a:rPr lang="nl-BE" smtClean="0"/>
              <a:t>2016-01-11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84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BFDE-F220-49E4-A982-A73A2656829B}" type="datetime1">
              <a:rPr lang="nl-BE" smtClean="0"/>
              <a:t>2016-01-11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199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F026-0425-415D-BC1C-9DD54C5BE30C}" type="datetime1">
              <a:rPr lang="nl-BE" smtClean="0"/>
              <a:t>2016-01-11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07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9ED4-0FB0-4E91-9713-CF8AFB422703}" type="datetime1">
              <a:rPr lang="nl-BE" smtClean="0"/>
              <a:t>2016-01-11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809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DD12-1484-42BC-AC34-54C77652C51D}" type="datetime1">
              <a:rPr lang="nl-BE" smtClean="0"/>
              <a:t>2016-01-11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12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7371-76E5-493E-8E6D-41AE773DECA9}" type="datetime1">
              <a:rPr lang="nl-BE" smtClean="0"/>
              <a:t>2016-01-11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36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782B-8E35-4BFF-A594-A2C221F4E786}" type="datetime1">
              <a:rPr lang="nl-BE" smtClean="0"/>
              <a:t>2016-01-11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007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B80C9-C09F-4ACE-B296-5791D63C3E98}" type="datetime1">
              <a:rPr lang="nl-BE" smtClean="0"/>
              <a:t>2016-01-11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13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anaconda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Managing environments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conda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291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Identical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Reproducibility!</a:t>
            </a:r>
          </a:p>
          <a:p>
            <a:r>
              <a:rPr lang="en-US" dirty="0" smtClean="0"/>
              <a:t>Create package list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Recreate 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331" y="2840988"/>
            <a:ext cx="8941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source activate  R_base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list  --explicit  &gt;  R_base_spec_file.txt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31" y="4419065"/>
            <a:ext cx="8941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source deactivate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create  --name R_base_repr  --file R_base_spec_file.txt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3731" y="5496233"/>
            <a:ext cx="6470489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Note: may not work across platforms!</a:t>
            </a:r>
            <a:endParaRPr lang="nl-BE" sz="3200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516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online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http://anaconda.org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share</a:t>
            </a:r>
          </a:p>
          <a:p>
            <a:pPr lvl="1"/>
            <a:r>
              <a:rPr lang="en-US" dirty="0" smtClean="0"/>
              <a:t>Packages</a:t>
            </a:r>
          </a:p>
          <a:p>
            <a:pPr lvl="1"/>
            <a:r>
              <a:rPr lang="en-US" dirty="0" smtClean="0"/>
              <a:t>Notebooks</a:t>
            </a:r>
          </a:p>
          <a:p>
            <a:pPr lvl="1"/>
            <a:r>
              <a:rPr lang="en-US" dirty="0" smtClean="0"/>
              <a:t>Environments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and publish own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 rot="20902755">
            <a:off x="2638989" y="3257552"/>
            <a:ext cx="485088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Note: backed by Continuum Analytics</a:t>
            </a:r>
            <a:endParaRPr lang="nl-BE" sz="24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http://binstar-static-prod.s3.amazonaws.com/latest/img/AnacondaCloud_logo_V_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018" y="1172113"/>
            <a:ext cx="1787525" cy="121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59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is useful!</a:t>
            </a:r>
          </a:p>
          <a:p>
            <a:pPr lvl="1"/>
            <a:r>
              <a:rPr lang="en-US" dirty="0" smtClean="0"/>
              <a:t>Easily install packages</a:t>
            </a:r>
          </a:p>
          <a:p>
            <a:pPr lvl="1"/>
            <a:r>
              <a:rPr lang="en-US" dirty="0" smtClean="0"/>
              <a:t>Manage multiple environments</a:t>
            </a:r>
          </a:p>
          <a:p>
            <a:pPr lvl="1"/>
            <a:r>
              <a:rPr lang="en-US" dirty="0" smtClean="0"/>
              <a:t>Share environment for collaboration</a:t>
            </a:r>
          </a:p>
          <a:p>
            <a:pPr lvl="1"/>
            <a:r>
              <a:rPr lang="en-US" dirty="0" smtClean="0"/>
              <a:t>Recreate environment for reproducibility</a:t>
            </a:r>
          </a:p>
          <a:p>
            <a:pPr lvl="1"/>
            <a:r>
              <a:rPr lang="en-US" dirty="0" smtClean="0"/>
              <a:t>Publish new packages</a:t>
            </a:r>
          </a:p>
          <a:p>
            <a:r>
              <a:rPr lang="en-US" smtClean="0"/>
              <a:t>However…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ay </a:t>
            </a:r>
            <a:r>
              <a:rPr lang="en-US" b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be optimized for HPC usage</a:t>
            </a:r>
            <a:r>
              <a:rPr lang="en-US" dirty="0" smtClean="0"/>
              <a:t>! (No </a:t>
            </a:r>
            <a:r>
              <a:rPr lang="en-US" dirty="0" smtClean="0"/>
              <a:t>hardware-specific builds for critical </a:t>
            </a:r>
            <a:r>
              <a:rPr lang="en-US" dirty="0" smtClean="0"/>
              <a:t>libraries, e.g</a:t>
            </a:r>
            <a:r>
              <a:rPr lang="en-US" dirty="0" smtClean="0"/>
              <a:t>., BLAS, </a:t>
            </a:r>
            <a:r>
              <a:rPr lang="en-US" dirty="0" err="1" smtClean="0"/>
              <a:t>Lapack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Depends on Continuum Analytics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137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software versions is non-trivial</a:t>
            </a:r>
          </a:p>
          <a:p>
            <a:pPr lvl="1"/>
            <a:r>
              <a:rPr lang="en-US" dirty="0" smtClean="0"/>
              <a:t>Dependencies?</a:t>
            </a:r>
          </a:p>
          <a:p>
            <a:pPr lvl="1"/>
            <a:r>
              <a:rPr lang="en-US" dirty="0" smtClean="0"/>
              <a:t>Testing?</a:t>
            </a:r>
          </a:p>
          <a:p>
            <a:r>
              <a:rPr lang="en-US" dirty="0" smtClean="0"/>
              <a:t>Software with packages, e.g., R, Python</a:t>
            </a:r>
          </a:p>
          <a:p>
            <a:pPr lvl="1"/>
            <a:r>
              <a:rPr lang="en-US" dirty="0" smtClean="0"/>
              <a:t>Dependencies between packages?</a:t>
            </a:r>
          </a:p>
          <a:p>
            <a:pPr lvl="1"/>
            <a:r>
              <a:rPr lang="en-US" dirty="0" smtClean="0"/>
              <a:t>Compatibility between versions of packages?</a:t>
            </a:r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Module system</a:t>
            </a:r>
          </a:p>
          <a:p>
            <a:pPr lvl="2"/>
            <a:r>
              <a:rPr lang="en-US" dirty="0" smtClean="0"/>
              <a:t>Only </a:t>
            </a:r>
            <a:r>
              <a:rPr lang="en-US" dirty="0" err="1" smtClean="0"/>
              <a:t>parital</a:t>
            </a:r>
            <a:r>
              <a:rPr lang="en-US" dirty="0" smtClean="0"/>
              <a:t>: libraries still </a:t>
            </a:r>
            <a:r>
              <a:rPr lang="en-US" strike="sngStrike" dirty="0" smtClean="0"/>
              <a:t>an issue</a:t>
            </a:r>
            <a:r>
              <a:rPr lang="en-US" dirty="0" smtClean="0"/>
              <a:t> a nightmare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Conda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845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Manages “software environments”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 (early days, still issues)</a:t>
            </a: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Version of base software</a:t>
            </a:r>
          </a:p>
          <a:p>
            <a:pPr lvl="2"/>
            <a:r>
              <a:rPr lang="en-US" dirty="0" smtClean="0"/>
              <a:t>Python 2 or Python 3</a:t>
            </a:r>
          </a:p>
          <a:p>
            <a:pPr lvl="2"/>
            <a:r>
              <a:rPr lang="en-US" dirty="0" smtClean="0"/>
              <a:t>R (not yet)</a:t>
            </a:r>
          </a:p>
          <a:p>
            <a:pPr lvl="1"/>
            <a:r>
              <a:rPr lang="en-US" dirty="0" smtClean="0"/>
              <a:t>Packages</a:t>
            </a:r>
          </a:p>
          <a:p>
            <a:pPr lvl="2"/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pandas,…</a:t>
            </a:r>
          </a:p>
          <a:p>
            <a:pPr lvl="2"/>
            <a:r>
              <a:rPr lang="en-US" dirty="0" err="1" smtClean="0"/>
              <a:t>nmle</a:t>
            </a:r>
            <a:r>
              <a:rPr lang="en-US" dirty="0" smtClean="0"/>
              <a:t>, survival,…</a:t>
            </a:r>
          </a:p>
          <a:p>
            <a:pPr lvl="1"/>
            <a:r>
              <a:rPr lang="en-US" dirty="0" smtClean="0"/>
              <a:t>System libraries</a:t>
            </a:r>
          </a:p>
          <a:p>
            <a:pPr lvl="2"/>
            <a:r>
              <a:rPr lang="en-US" dirty="0" err="1" smtClean="0"/>
              <a:t>libz</a:t>
            </a:r>
            <a:r>
              <a:rPr lang="en-US" dirty="0" smtClean="0"/>
              <a:t>, </a:t>
            </a:r>
            <a:r>
              <a:rPr lang="en-US" dirty="0" err="1" smtClean="0"/>
              <a:t>libreadline</a:t>
            </a:r>
            <a:r>
              <a:rPr lang="en-US" dirty="0" smtClean="0"/>
              <a:t>, </a:t>
            </a:r>
            <a:r>
              <a:rPr lang="en-US" dirty="0" err="1" smtClean="0"/>
              <a:t>libblas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435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environment</a:t>
            </a:r>
          </a:p>
          <a:p>
            <a:r>
              <a:rPr lang="en-US" dirty="0" smtClean="0"/>
              <a:t>Clone environment</a:t>
            </a:r>
          </a:p>
          <a:p>
            <a:r>
              <a:rPr lang="en-US" dirty="0" smtClean="0"/>
              <a:t>Update environment</a:t>
            </a:r>
          </a:p>
          <a:p>
            <a:r>
              <a:rPr lang="en-US" dirty="0" smtClean="0"/>
              <a:t>Install packages</a:t>
            </a:r>
          </a:p>
          <a:p>
            <a:r>
              <a:rPr lang="en-US" dirty="0" smtClean="0"/>
              <a:t>List environments</a:t>
            </a:r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968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985" y="2835008"/>
            <a:ext cx="7904365" cy="3341955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--name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R_base</a:t>
            </a:r>
            <a:r>
              <a:rPr lang="en-US" dirty="0" smtClean="0"/>
              <a:t>: name of environment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--channel r</a:t>
            </a:r>
            <a:r>
              <a:rPr lang="en-US" dirty="0" smtClean="0"/>
              <a:t>: channel to use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: package to install, i.e., base R install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30531" y="2078182"/>
            <a:ext cx="638828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create  --name R_base  --channel r  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33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Activate environment</a:t>
            </a:r>
          </a:p>
          <a:p>
            <a:endParaRPr lang="en-US" dirty="0"/>
          </a:p>
          <a:p>
            <a:r>
              <a:rPr lang="en-US" dirty="0" smtClean="0"/>
              <a:t>Work in the environment, e.g.,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Deactivate environment</a:t>
            </a:r>
          </a:p>
          <a:p>
            <a:endParaRPr lang="en-US" dirty="0"/>
          </a:p>
          <a:p>
            <a:r>
              <a:rPr lang="en-US" dirty="0" smtClean="0"/>
              <a:t>Switch to other environment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322814" y="2269374"/>
            <a:ext cx="43342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source  activate  R_base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3893" y="3303013"/>
            <a:ext cx="43231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Rscript  computation.R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6660" y="4869555"/>
            <a:ext cx="43204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source  deactivate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2814" y="3833985"/>
            <a:ext cx="43342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3893" y="5969271"/>
            <a:ext cx="43342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source  activate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py3k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498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List all packages installed in environment</a:t>
            </a:r>
          </a:p>
          <a:p>
            <a:endParaRPr lang="en-US" dirty="0"/>
          </a:p>
          <a:p>
            <a:r>
              <a:rPr lang="en-US" dirty="0" smtClean="0"/>
              <a:t>Search for package in repository</a:t>
            </a:r>
          </a:p>
          <a:p>
            <a:endParaRPr lang="en-US" dirty="0"/>
          </a:p>
          <a:p>
            <a:r>
              <a:rPr lang="en-US" dirty="0"/>
              <a:t>Install additional packages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R_base</a:t>
            </a:r>
            <a:r>
              <a:rPr lang="en-US" dirty="0"/>
              <a:t>, e.g</a:t>
            </a:r>
            <a:r>
              <a:rPr lang="en-US" dirty="0" smtClean="0"/>
              <a:t>.,</a:t>
            </a:r>
          </a:p>
          <a:p>
            <a:endParaRPr lang="en-US" dirty="0"/>
          </a:p>
          <a:p>
            <a:r>
              <a:rPr lang="en-US" dirty="0"/>
              <a:t>Update package installed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R_base</a:t>
            </a:r>
            <a:r>
              <a:rPr lang="en-US" dirty="0" smtClean="0"/>
              <a:t>, </a:t>
            </a:r>
            <a:r>
              <a:rPr lang="en-US" dirty="0"/>
              <a:t>e.g</a:t>
            </a:r>
            <a:r>
              <a:rPr lang="en-US" dirty="0" smtClean="0"/>
              <a:t>.,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906431" y="2260628"/>
            <a:ext cx="514756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list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351" y="3204958"/>
            <a:ext cx="51426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  --channel r  gsl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6431" y="4130872"/>
            <a:ext cx="514756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 install  --channel r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r-gsl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6431" y="5138329"/>
            <a:ext cx="514756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 update  --channel r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r-gsl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5476" y="5624257"/>
            <a:ext cx="51231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 update  --channel r  --all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431" y="6074592"/>
            <a:ext cx="32175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 remove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r-gsl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7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 rot="1871715">
            <a:off x="6743300" y="3840361"/>
            <a:ext cx="223811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libgsl</a:t>
            </a:r>
            <a:r>
              <a:rPr lang="nl-BE" dirty="0" smtClean="0"/>
              <a:t> &amp; </a:t>
            </a:r>
            <a:r>
              <a:rPr lang="nl-BE" dirty="0" err="1" smtClean="0"/>
              <a:t>dependencies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806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cases, e.g.,</a:t>
            </a:r>
          </a:p>
          <a:p>
            <a:pPr lvl="1"/>
            <a:r>
              <a:rPr lang="en-US" dirty="0" smtClean="0"/>
              <a:t>Experimenting with new packages</a:t>
            </a:r>
          </a:p>
          <a:p>
            <a:pPr lvl="1"/>
            <a:r>
              <a:rPr lang="en-US" dirty="0" smtClean="0"/>
              <a:t>Task-dedicated environment</a:t>
            </a:r>
          </a:p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r>
              <a:rPr lang="en-US" dirty="0" smtClean="0"/>
              <a:t>Work with environment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61556" y="3632654"/>
            <a:ext cx="638828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create  --clone R_base  --name R_test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1556" y="4646814"/>
            <a:ext cx="638828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source  activate  R_test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563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&amp;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</a:p>
          <a:p>
            <a:endParaRPr lang="en-US" dirty="0"/>
          </a:p>
          <a:p>
            <a:r>
              <a:rPr lang="en-US" dirty="0" smtClean="0"/>
              <a:t>Sharing environments</a:t>
            </a:r>
          </a:p>
          <a:p>
            <a:pPr lvl="1"/>
            <a:r>
              <a:rPr lang="en-US" dirty="0" smtClean="0"/>
              <a:t>Export environment description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Create environment elsewhere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965250" y="2383956"/>
            <a:ext cx="47339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env  list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5250" y="3311619"/>
            <a:ext cx="47339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env  remove  --name R_exp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9267" y="4797614"/>
            <a:ext cx="654089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source activate  R_base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R_base_environment.yml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4015" y="6031565"/>
            <a:ext cx="65261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R_base_environment.yml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584807">
            <a:off x="6482327" y="4133074"/>
            <a:ext cx="2409955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Portable across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platforms!</a:t>
            </a:r>
            <a:endParaRPr lang="nl-BE" sz="28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952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build="p" bldLvl="2" animBg="1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433</Words>
  <Application>Microsoft Office PowerPoint</Application>
  <PresentationFormat>On-screen Show (4:3)</PresentationFormat>
  <Paragraphs>133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Managing environments with conda</vt:lpstr>
      <vt:lpstr>Motivation</vt:lpstr>
      <vt:lpstr>Conda</vt:lpstr>
      <vt:lpstr>Conda environments</vt:lpstr>
      <vt:lpstr>Creating R environment</vt:lpstr>
      <vt:lpstr>Using environments</vt:lpstr>
      <vt:lpstr>Managing packages</vt:lpstr>
      <vt:lpstr>Cloning environments</vt:lpstr>
      <vt:lpstr>Managing &amp; sharing environments</vt:lpstr>
      <vt:lpstr>Identical environments</vt:lpstr>
      <vt:lpstr>Conda online</vt:lpstr>
      <vt:lpstr>Conclusion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environments with conda</dc:title>
  <dc:creator>Geert Jan Bex</dc:creator>
  <cp:lastModifiedBy>Geert Jan Bex</cp:lastModifiedBy>
  <cp:revision>20</cp:revision>
  <dcterms:created xsi:type="dcterms:W3CDTF">2016-01-07T14:30:56Z</dcterms:created>
  <dcterms:modified xsi:type="dcterms:W3CDTF">2016-01-11T10:27:13Z</dcterms:modified>
</cp:coreProperties>
</file>