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580016"/>
        <c:axId val="181251816"/>
      </c:scatterChart>
      <c:valAx>
        <c:axId val="18058001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81251816"/>
        <c:crosses val="autoZero"/>
        <c:crossBetween val="midCat"/>
        <c:majorUnit val="4"/>
      </c:valAx>
      <c:valAx>
        <c:axId val="181251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5800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250640"/>
        <c:axId val="181250248"/>
      </c:scatterChart>
      <c:valAx>
        <c:axId val="18125064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81250248"/>
        <c:crosses val="autoZero"/>
        <c:crossBetween val="midCat"/>
        <c:majorUnit val="4"/>
      </c:valAx>
      <c:valAx>
        <c:axId val="18125024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8125064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249464"/>
        <c:axId val="160886720"/>
      </c:scatterChart>
      <c:valAx>
        <c:axId val="18124946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0886720"/>
        <c:crosses val="autoZero"/>
        <c:crossBetween val="midCat"/>
        <c:majorUnit val="4"/>
      </c:valAx>
      <c:valAx>
        <c:axId val="160886720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2494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889072"/>
        <c:axId val="160888288"/>
      </c:scatterChart>
      <c:valAx>
        <c:axId val="1608890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0888288"/>
        <c:crosses val="autoZero"/>
        <c:crossBetween val="midCat"/>
        <c:majorUnit val="4"/>
      </c:valAx>
      <c:valAx>
        <c:axId val="16088828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6088907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5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6664004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pool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057400" cy="990600"/>
            <a:chOff x="5791200" y="2362200"/>
            <a:chExt cx="2057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762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2390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91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1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5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16517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862037"/>
                </p:ext>
              </p:extLst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9914862"/>
                </p:ext>
              </p:extLst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15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1130498"/>
                </p:ext>
              </p:extLst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4888813"/>
                </p:ext>
              </p:extLst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497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7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5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27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334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Office Theme</vt:lpstr>
      <vt:lpstr>Concurrent execution in Python</vt:lpstr>
      <vt:lpstr>Concurrent programming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futures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execution in Python</dc:title>
  <dc:creator>lucg5005</dc:creator>
  <cp:lastModifiedBy>Geert Jan Bex</cp:lastModifiedBy>
  <cp:revision>20</cp:revision>
  <dcterms:created xsi:type="dcterms:W3CDTF">2006-08-16T00:00:00Z</dcterms:created>
  <dcterms:modified xsi:type="dcterms:W3CDTF">2016-03-08T16:13:14Z</dcterms:modified>
</cp:coreProperties>
</file>