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5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2016-02-15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&amp; </a:t>
            </a:r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18809"/>
            <a:chOff x="304800" y="1371600"/>
            <a:chExt cx="3887603" cy="5018809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6764" y="6021077"/>
              <a:ext cx="1424236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primes_c.pyx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17532"/>
            <a:chOff x="4951597" y="1371600"/>
            <a:chExt cx="3887603" cy="5017532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0305" y="6019800"/>
              <a:ext cx="1348895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primes_p.py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17132"/>
            <a:chOff x="304800" y="1371600"/>
            <a:chExt cx="5863144" cy="1817132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5492" y="2819400"/>
              <a:ext cx="991810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setup.py</a:t>
              </a:r>
              <a:endParaRPr lang="nl-BE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61191" y="2819400"/>
              <a:ext cx="111165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primes.py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Local variables</a:t>
            </a:r>
            <a:r>
              <a:rPr lang="en-US" dirty="0" smtClean="0"/>
              <a:t>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</a:t>
            </a:r>
            <a:r>
              <a:rPr lang="en-US" dirty="0" smtClean="0"/>
              <a:t>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562</Words>
  <Application>Microsoft Office PowerPoint</Application>
  <PresentationFormat>On-screen Show (4:3)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Numpy arrays</vt:lpstr>
      <vt:lpstr>Numpy arrays &amp; memoryview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23</cp:revision>
  <dcterms:created xsi:type="dcterms:W3CDTF">2006-08-16T00:00:00Z</dcterms:created>
  <dcterms:modified xsi:type="dcterms:W3CDTF">2016-02-15T16:09:27Z</dcterms:modified>
</cp:coreProperties>
</file>