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1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362" r:id="rId12"/>
    <p:sldId id="363" r:id="rId13"/>
    <p:sldId id="364" r:id="rId14"/>
    <p:sldId id="365" r:id="rId15"/>
    <p:sldId id="366" r:id="rId16"/>
    <p:sldId id="423" r:id="rId17"/>
    <p:sldId id="422" r:id="rId18"/>
    <p:sldId id="430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2" r:id="rId29"/>
    <p:sldId id="463" r:id="rId30"/>
    <p:sldId id="461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425" r:id="rId40"/>
    <p:sldId id="426" r:id="rId41"/>
    <p:sldId id="427" r:id="rId42"/>
    <p:sldId id="42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31" r:id="rId62"/>
    <p:sldId id="434" r:id="rId63"/>
    <p:sldId id="432" r:id="rId64"/>
    <p:sldId id="433" r:id="rId65"/>
    <p:sldId id="438" r:id="rId66"/>
    <p:sldId id="435" r:id="rId67"/>
    <p:sldId id="436" r:id="rId68"/>
    <p:sldId id="437" r:id="rId69"/>
    <p:sldId id="393" r:id="rId70"/>
    <p:sldId id="394" r:id="rId71"/>
    <p:sldId id="395" r:id="rId72"/>
    <p:sldId id="396" r:id="rId73"/>
    <p:sldId id="397" r:id="rId74"/>
    <p:sldId id="398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  <p:sldId id="278" r:id="rId94"/>
    <p:sldId id="279" r:id="rId95"/>
    <p:sldId id="280" r:id="rId96"/>
    <p:sldId id="281" r:id="rId97"/>
    <p:sldId id="282" r:id="rId98"/>
    <p:sldId id="283" r:id="rId99"/>
    <p:sldId id="284" r:id="rId100"/>
    <p:sldId id="285" r:id="rId101"/>
    <p:sldId id="286" r:id="rId102"/>
    <p:sldId id="287" r:id="rId103"/>
    <p:sldId id="288" r:id="rId104"/>
    <p:sldId id="289" r:id="rId105"/>
    <p:sldId id="290" r:id="rId106"/>
    <p:sldId id="291" r:id="rId107"/>
    <p:sldId id="428" r:id="rId108"/>
    <p:sldId id="292" r:id="rId109"/>
    <p:sldId id="293" r:id="rId110"/>
    <p:sldId id="294" r:id="rId111"/>
    <p:sldId id="295" r:id="rId112"/>
    <p:sldId id="296" r:id="rId113"/>
    <p:sldId id="297" r:id="rId114"/>
    <p:sldId id="298" r:id="rId115"/>
    <p:sldId id="299" r:id="rId116"/>
    <p:sldId id="300" r:id="rId117"/>
    <p:sldId id="301" r:id="rId118"/>
    <p:sldId id="302" r:id="rId119"/>
    <p:sldId id="303" r:id="rId120"/>
    <p:sldId id="304" r:id="rId121"/>
    <p:sldId id="305" r:id="rId122"/>
    <p:sldId id="306" r:id="rId123"/>
    <p:sldId id="307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6" r:id="rId145"/>
    <p:sldId id="317" r:id="rId146"/>
    <p:sldId id="318" r:id="rId147"/>
    <p:sldId id="319" r:id="rId148"/>
    <p:sldId id="320" r:id="rId149"/>
    <p:sldId id="321" r:id="rId150"/>
    <p:sldId id="322" r:id="rId151"/>
    <p:sldId id="323" r:id="rId152"/>
    <p:sldId id="324" r:id="rId153"/>
    <p:sldId id="325" r:id="rId154"/>
    <p:sldId id="326" r:id="rId155"/>
    <p:sldId id="327" r:id="rId156"/>
    <p:sldId id="328" r:id="rId157"/>
    <p:sldId id="329" r:id="rId158"/>
    <p:sldId id="330" r:id="rId159"/>
    <p:sldId id="331" r:id="rId160"/>
    <p:sldId id="332" r:id="rId161"/>
    <p:sldId id="333" r:id="rId162"/>
    <p:sldId id="334" r:id="rId163"/>
    <p:sldId id="335" r:id="rId164"/>
    <p:sldId id="336" r:id="rId165"/>
    <p:sldId id="337" r:id="rId166"/>
    <p:sldId id="338" r:id="rId167"/>
    <p:sldId id="339" r:id="rId168"/>
    <p:sldId id="340" r:id="rId169"/>
    <p:sldId id="341" r:id="rId170"/>
    <p:sldId id="342" r:id="rId171"/>
    <p:sldId id="343" r:id="rId172"/>
    <p:sldId id="344" r:id="rId173"/>
    <p:sldId id="345" r:id="rId174"/>
    <p:sldId id="346" r:id="rId175"/>
    <p:sldId id="347" r:id="rId176"/>
    <p:sldId id="348" r:id="rId177"/>
    <p:sldId id="349" r:id="rId178"/>
    <p:sldId id="350" r:id="rId179"/>
    <p:sldId id="351" r:id="rId180"/>
    <p:sldId id="352" r:id="rId181"/>
    <p:sldId id="353" r:id="rId182"/>
    <p:sldId id="354" r:id="rId183"/>
    <p:sldId id="355" r:id="rId184"/>
    <p:sldId id="356" r:id="rId185"/>
    <p:sldId id="357" r:id="rId186"/>
    <p:sldId id="399" r:id="rId187"/>
    <p:sldId id="400" r:id="rId188"/>
    <p:sldId id="401" r:id="rId189"/>
    <p:sldId id="402" r:id="rId190"/>
    <p:sldId id="403" r:id="rId191"/>
    <p:sldId id="404" r:id="rId192"/>
    <p:sldId id="405" r:id="rId193"/>
    <p:sldId id="406" r:id="rId194"/>
    <p:sldId id="407" r:id="rId195"/>
    <p:sldId id="408" r:id="rId196"/>
    <p:sldId id="409" r:id="rId197"/>
    <p:sldId id="410" r:id="rId198"/>
    <p:sldId id="411" r:id="rId199"/>
    <p:sldId id="412" r:id="rId200"/>
    <p:sldId id="413" r:id="rId201"/>
    <p:sldId id="414" r:id="rId202"/>
    <p:sldId id="415" r:id="rId203"/>
    <p:sldId id="416" r:id="rId204"/>
    <p:sldId id="417" r:id="rId205"/>
    <p:sldId id="418" r:id="rId206"/>
    <p:sldId id="419" r:id="rId207"/>
    <p:sldId id="420" r:id="rId208"/>
    <p:sldId id="421" r:id="rId209"/>
    <p:sldId id="429" r:id="rId2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193576"/>
        <c:axId val="369444544"/>
      </c:scatterChart>
      <c:valAx>
        <c:axId val="3411935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9444544"/>
        <c:crosses val="autoZero"/>
        <c:crossBetween val="midCat"/>
        <c:majorUnit val="4"/>
      </c:valAx>
      <c:valAx>
        <c:axId val="3694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11935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42976"/>
        <c:axId val="369444936"/>
      </c:scatterChart>
      <c:valAx>
        <c:axId val="3694429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9444936"/>
        <c:crosses val="autoZero"/>
        <c:crossBetween val="midCat"/>
        <c:majorUnit val="4"/>
      </c:valAx>
      <c:valAx>
        <c:axId val="36944493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94429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43368"/>
        <c:axId val="369445720"/>
      </c:scatterChart>
      <c:valAx>
        <c:axId val="3694433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9445720"/>
        <c:crosses val="autoZero"/>
        <c:crossBetween val="midCat"/>
        <c:majorUnit val="4"/>
      </c:valAx>
      <c:valAx>
        <c:axId val="36944572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9443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46112"/>
        <c:axId val="370164800"/>
      </c:scatterChart>
      <c:valAx>
        <c:axId val="3694461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0164800"/>
        <c:crosses val="autoZero"/>
        <c:crossBetween val="midCat"/>
        <c:majorUnit val="4"/>
      </c:valAx>
      <c:valAx>
        <c:axId val="37016480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94461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159312"/>
        <c:axId val="370165976"/>
      </c:scatterChart>
      <c:valAx>
        <c:axId val="370159312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65976"/>
        <c:crosses val="autoZero"/>
        <c:crossBetween val="midCat"/>
      </c:valAx>
      <c:valAx>
        <c:axId val="37016597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5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7/11/2017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7/11/2017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7/11/2017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9468" y="5575412"/>
            <a:ext cx="3386183" cy="1061775"/>
            <a:chOff x="2807250" y="-317096"/>
            <a:chExt cx="3386183" cy="1061775"/>
          </a:xfrm>
        </p:grpSpPr>
        <p:sp>
          <p:nvSpPr>
            <p:cNvPr id="15" name="TextBox 14"/>
            <p:cNvSpPr txBox="1"/>
            <p:nvPr/>
          </p:nvSpPr>
          <p:spPr>
            <a:xfrm>
              <a:off x="2807250" y="375347"/>
              <a:ext cx="33861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2D arrays: automatic broadcasting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3481453" y="-317096"/>
              <a:ext cx="1018889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2572560" y="5575412"/>
            <a:ext cx="955567" cy="692443"/>
          </a:xfrm>
          <a:prstGeom prst="straightConnector1">
            <a:avLst/>
          </a:prstGeom>
          <a:ln w="127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857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4344</TotalTime>
  <Words>9857</Words>
  <Application>Microsoft Office PowerPoint</Application>
  <PresentationFormat>On-screen Show (4:3)</PresentationFormat>
  <Paragraphs>2649</Paragraphs>
  <Slides>209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108</cp:revision>
  <dcterms:created xsi:type="dcterms:W3CDTF">2016-03-16T14:21:03Z</dcterms:created>
  <dcterms:modified xsi:type="dcterms:W3CDTF">2017-11-07T07:28:07Z</dcterms:modified>
</cp:coreProperties>
</file>