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49" r:id="rId21"/>
    <p:sldId id="265" r:id="rId22"/>
    <p:sldId id="266" r:id="rId23"/>
    <p:sldId id="268" r:id="rId24"/>
    <p:sldId id="267" r:id="rId25"/>
    <p:sldId id="269" r:id="rId26"/>
    <p:sldId id="270" r:id="rId27"/>
    <p:sldId id="282" r:id="rId28"/>
    <p:sldId id="271" r:id="rId29"/>
    <p:sldId id="322" r:id="rId30"/>
    <p:sldId id="272" r:id="rId31"/>
    <p:sldId id="273" r:id="rId32"/>
    <p:sldId id="274" r:id="rId33"/>
    <p:sldId id="317" r:id="rId34"/>
    <p:sldId id="300" r:id="rId35"/>
    <p:sldId id="318" r:id="rId36"/>
    <p:sldId id="321" r:id="rId37"/>
    <p:sldId id="296" r:id="rId38"/>
    <p:sldId id="313" r:id="rId39"/>
    <p:sldId id="355" r:id="rId40"/>
    <p:sldId id="276" r:id="rId41"/>
    <p:sldId id="311" r:id="rId42"/>
    <p:sldId id="314" r:id="rId43"/>
    <p:sldId id="315" r:id="rId44"/>
    <p:sldId id="297" r:id="rId45"/>
    <p:sldId id="298" r:id="rId46"/>
    <p:sldId id="299" r:id="rId47"/>
    <p:sldId id="279" r:id="rId48"/>
    <p:sldId id="289" r:id="rId49"/>
    <p:sldId id="280" r:id="rId50"/>
    <p:sldId id="281" r:id="rId51"/>
    <p:sldId id="347" r:id="rId52"/>
    <p:sldId id="348" r:id="rId53"/>
    <p:sldId id="295" r:id="rId54"/>
    <p:sldId id="283" r:id="rId55"/>
    <p:sldId id="286" r:id="rId56"/>
    <p:sldId id="287" r:id="rId57"/>
    <p:sldId id="290" r:id="rId58"/>
    <p:sldId id="284" r:id="rId59"/>
    <p:sldId id="288" r:id="rId60"/>
    <p:sldId id="294" r:id="rId61"/>
    <p:sldId id="285" r:id="rId62"/>
    <p:sldId id="291" r:id="rId63"/>
    <p:sldId id="292" r:id="rId64"/>
    <p:sldId id="293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2" r:id="rId76"/>
    <p:sldId id="320" r:id="rId77"/>
    <p:sldId id="329" r:id="rId78"/>
    <p:sldId id="330" r:id="rId79"/>
    <p:sldId id="340" r:id="rId80"/>
    <p:sldId id="331" r:id="rId81"/>
    <p:sldId id="334" r:id="rId82"/>
    <p:sldId id="343" r:id="rId83"/>
    <p:sldId id="337" r:id="rId84"/>
    <p:sldId id="335" r:id="rId85"/>
    <p:sldId id="339" r:id="rId86"/>
    <p:sldId id="341" r:id="rId87"/>
    <p:sldId id="338" r:id="rId88"/>
    <p:sldId id="342" r:id="rId89"/>
    <p:sldId id="344" r:id="rId90"/>
    <p:sldId id="350" r:id="rId91"/>
    <p:sldId id="351" r:id="rId92"/>
    <p:sldId id="352" r:id="rId93"/>
    <p:sldId id="354" r:id="rId94"/>
    <p:sldId id="353" r:id="rId95"/>
    <p:sldId id="325" r:id="rId96"/>
    <p:sldId id="326" r:id="rId97"/>
    <p:sldId id="327" r:id="rId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is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22/04/2015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22/04/2015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22/04/2015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22/04/2015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22/04/2015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22/04/2015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22/04/2015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22/04/2015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</a:t>
            </a:r>
            <a:r>
              <a:rPr lang="en-US" dirty="0" smtClean="0"/>
              <a:t> vs</a:t>
            </a:r>
            <a:r>
              <a:rPr lang="en-US" dirty="0" smtClean="0"/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19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0643" y="6093296"/>
            <a:ext cx="504163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3260512" cy="801380"/>
            <a:chOff x="3857181" y="2276872"/>
            <a:chExt cx="3260512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16416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global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 smtClean="0">
                  <a:solidFill>
                    <a:srgbClr val="C00000"/>
                  </a:solidFill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22262" cy="693847"/>
            <a:chOff x="6188782" y="4472637"/>
            <a:chExt cx="2222262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6022402"/>
            <a:ext cx="4103342" cy="718966"/>
            <a:chOff x="3779912" y="6022402"/>
            <a:chExt cx="4103342" cy="718966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01439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</a:t>
              </a:r>
              <a:r>
                <a:rPr lang="en-US" dirty="0" smtClean="0">
                  <a:solidFill>
                    <a:srgbClr val="C00000"/>
                  </a:solidFill>
                </a:rPr>
                <a:t>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336131" y="2564904"/>
            <a:ext cx="20522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arguments</a:t>
            </a:r>
            <a:br>
              <a:rPr lang="en-US" dirty="0" smtClean="0"/>
            </a:br>
            <a:r>
              <a:rPr lang="en-US" dirty="0" smtClean="0"/>
              <a:t>must </a:t>
            </a:r>
            <a:r>
              <a:rPr lang="en-US" smtClean="0"/>
              <a:t>come last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single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</a:t>
            </a:r>
            <a:r>
              <a:rPr lang="en-US" dirty="0" err="1" smtClean="0"/>
              <a:t>unformattred</a:t>
            </a:r>
            <a:r>
              <a:rPr lang="en-US" dirty="0" smtClean="0"/>
              <a:t>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IOMSG=message)</a:t>
            </a:r>
          </a:p>
          <a:p>
            <a:r>
              <a:rPr lang="en-US" dirty="0" smtClean="0"/>
              <a:t>Go to end of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ENDFILE(UNIT=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IOMSG=message)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BACKSPACE(UNIT=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IOSTAT=status, 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IOMSG=message)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1259632" y="4848378"/>
            <a:ext cx="5472608" cy="1820982"/>
            <a:chOff x="1259632" y="4848378"/>
            <a:chExt cx="5472608" cy="1820982"/>
          </a:xfrm>
        </p:grpSpPr>
        <p:grpSp>
          <p:nvGrpSpPr>
            <p:cNvPr id="5" name="Group 4"/>
            <p:cNvGrpSpPr/>
            <p:nvPr/>
          </p:nvGrpSpPr>
          <p:grpSpPr>
            <a:xfrm>
              <a:off x="1259632" y="4848378"/>
              <a:ext cx="4901945" cy="1686257"/>
              <a:chOff x="1748533" y="902731"/>
              <a:chExt cx="4657565" cy="174137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748533" y="902731"/>
                <a:ext cx="1778873" cy="39327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42060" y="2262703"/>
                <a:ext cx="2764038" cy="381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position for appending to file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  <a:endCxn id="6" idx="2"/>
              </p:cNvCxnSpPr>
              <p:nvPr/>
            </p:nvCxnSpPr>
            <p:spPr>
              <a:xfrm flipH="1" flipV="1">
                <a:off x="2637970" y="1296001"/>
                <a:ext cx="1004090" cy="115740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</a:t>
              </a:r>
              <a:r>
                <a:rPr lang="en-US" sz="2400" dirty="0" err="1" smtClean="0"/>
                <a:t>chuncks</a:t>
              </a:r>
              <a:r>
                <a:rPr lang="en-US" sz="2400" dirty="0" smtClean="0"/>
                <a:t>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</a:t>
            </a:r>
            <a:r>
              <a:rPr lang="en-US" dirty="0" err="1" smtClean="0"/>
              <a:t>succesful</a:t>
            </a:r>
            <a:r>
              <a:rPr lang="en-US" dirty="0" smtClean="0"/>
              <a:t>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29653</TotalTime>
  <Words>5415</Words>
  <Application>Microsoft Office PowerPoint</Application>
  <PresentationFormat>On-screen Show (4:3)</PresentationFormat>
  <Paragraphs>1574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247</cp:revision>
  <dcterms:created xsi:type="dcterms:W3CDTF">2015-03-25T05:43:07Z</dcterms:created>
  <dcterms:modified xsi:type="dcterms:W3CDTF">2015-04-22T19:53:25Z</dcterms:modified>
</cp:coreProperties>
</file>