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335" r:id="rId56"/>
    <p:sldId id="282" r:id="rId57"/>
    <p:sldId id="283" r:id="rId58"/>
    <p:sldId id="284" r:id="rId59"/>
    <p:sldId id="303" r:id="rId60"/>
    <p:sldId id="336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327" r:id="rId74"/>
    <p:sldId id="328" r:id="rId75"/>
    <p:sldId id="299" r:id="rId76"/>
    <p:sldId id="300" r:id="rId77"/>
    <p:sldId id="332" r:id="rId78"/>
    <p:sldId id="337" r:id="rId79"/>
    <p:sldId id="298" r:id="rId8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2017-01-20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5904</Words>
  <Application>Microsoft Office PowerPoint</Application>
  <PresentationFormat>On-screen Show (4:3)</PresentationFormat>
  <Paragraphs>1134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54</cp:revision>
  <dcterms:created xsi:type="dcterms:W3CDTF">2013-01-10T10:35:33Z</dcterms:created>
  <dcterms:modified xsi:type="dcterms:W3CDTF">2017-01-20T13:25:12Z</dcterms:modified>
</cp:coreProperties>
</file>