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11/12/2015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11/12/2015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11/12/2015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50795</TotalTime>
  <Words>16481</Words>
  <Application>Microsoft Office PowerPoint</Application>
  <PresentationFormat>On-screen Show (4:3)</PresentationFormat>
  <Paragraphs>4043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544</cp:revision>
  <cp:lastPrinted>2013-05-30T07:55:36Z</cp:lastPrinted>
  <dcterms:created xsi:type="dcterms:W3CDTF">2013-02-08T06:04:20Z</dcterms:created>
  <dcterms:modified xsi:type="dcterms:W3CDTF">2015-12-11T11:10:24Z</dcterms:modified>
</cp:coreProperties>
</file>