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68" r:id="rId12"/>
    <p:sldId id="267" r:id="rId13"/>
    <p:sldId id="272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  <p14:sldId id="263"/>
            <p14:sldId id="265"/>
            <p14:sldId id="264"/>
            <p14:sldId id="268"/>
            <p14:sldId id="267"/>
            <p14:sldId id="272"/>
            <p14:sldId id="269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2016-02-23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2016-02-23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2016-02-23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2016-02-23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2016-02-23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2016-02-23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2016-02-23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3209"/>
            <a:chOff x="304800" y="1371600"/>
            <a:chExt cx="5990392" cy="3293209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53791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7*4*8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 smtClean="0"/>
              <a:t>slow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can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 smtClean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89129" y="67546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2590800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329" y="4080356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5525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 smtClean="0"/>
              <a:t>only for simple functions</a:t>
            </a:r>
          </a:p>
          <a:p>
            <a:pPr lvl="1"/>
            <a:r>
              <a:rPr lang="en-US" dirty="0" smtClean="0"/>
              <a:t>eliminates function call overhead</a:t>
            </a:r>
          </a:p>
          <a:p>
            <a:pPr lvl="1"/>
            <a:r>
              <a:rPr lang="en-US" dirty="0" smtClean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inline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 smtClean="0"/>
              <a:t>not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 smtClean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except?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970</Words>
  <Application>Microsoft Office PowerPoint</Application>
  <PresentationFormat>On-screen Show (4:3)</PresentationFormat>
  <Paragraphs>242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42</cp:revision>
  <dcterms:created xsi:type="dcterms:W3CDTF">2006-08-16T00:00:00Z</dcterms:created>
  <dcterms:modified xsi:type="dcterms:W3CDTF">2016-02-23T06:56:03Z</dcterms:modified>
</cp:coreProperties>
</file>