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1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968</Words>
  <Application>Microsoft Office PowerPoint</Application>
  <PresentationFormat>On-screen Show (4:3)</PresentationFormat>
  <Paragraphs>276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38</cp:revision>
  <dcterms:created xsi:type="dcterms:W3CDTF">2017-02-14T14:17:37Z</dcterms:created>
  <dcterms:modified xsi:type="dcterms:W3CDTF">2017-03-01T11:01:37Z</dcterms:modified>
</cp:coreProperties>
</file>