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57" r:id="rId4"/>
    <p:sldId id="259" r:id="rId5"/>
    <p:sldId id="258" r:id="rId6"/>
    <p:sldId id="264" r:id="rId7"/>
    <p:sldId id="276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30/05/2017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30/05/2017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30/05/2017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in, max, mean, </a:t>
              </a:r>
              <a:r>
                <a:rPr lang="en-US" dirty="0" err="1" smtClean="0"/>
                <a:t>s.d.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 coded:</a:t>
              </a:r>
            </a:p>
            <a:p>
              <a:r>
                <a:rPr lang="en-US" dirty="0" smtClean="0"/>
                <a:t>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Job will run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on </a:t>
            </a:r>
            <a:r>
              <a:rPr lang="nl-BE" dirty="0" err="1" smtClean="0"/>
              <a:t>compute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 smtClean="0"/>
              <a:t>Submit job</a:t>
            </a:r>
          </a:p>
          <a:p>
            <a:r>
              <a:rPr lang="en-US" dirty="0" smtClean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is excellent for applications with </a:t>
            </a:r>
            <a:r>
              <a:rPr lang="en-US" dirty="0"/>
              <a:t>many </a:t>
            </a:r>
            <a:r>
              <a:rPr lang="en-US" dirty="0" smtClean="0"/>
              <a:t>processes/threads</a:t>
            </a:r>
          </a:p>
          <a:p>
            <a:pPr lvl="1"/>
            <a:r>
              <a:rPr lang="en-US" dirty="0" smtClean="0"/>
              <a:t>Easy to get an overview</a:t>
            </a:r>
          </a:p>
          <a:p>
            <a:r>
              <a:rPr lang="en-US" dirty="0" smtClean="0"/>
              <a:t>However, works well for serial code too</a:t>
            </a:r>
          </a:p>
          <a:p>
            <a:r>
              <a:rPr lang="en-US" dirty="0" smtClean="0"/>
              <a:t>Timeline is valuable tool</a:t>
            </a:r>
          </a:p>
          <a:p>
            <a:r>
              <a:rPr lang="en-US" dirty="0" smtClean="0"/>
              <a:t>Very easy to use, but correct interpretation requires insight</a:t>
            </a:r>
          </a:p>
          <a:p>
            <a:r>
              <a:rPr lang="en-US" dirty="0" smtClean="0"/>
              <a:t>Drawback: limited to number of tokens</a:t>
            </a:r>
          </a:p>
          <a:p>
            <a:pPr lvl="1"/>
            <a:r>
              <a:rPr lang="en-US" dirty="0" smtClean="0"/>
              <a:t>Number of processes</a:t>
            </a:r>
          </a:p>
          <a:p>
            <a:pPr lvl="1"/>
            <a:r>
              <a:rPr lang="en-US" dirty="0" smtClean="0"/>
              <a:t>Concurrent sessions</a:t>
            </a:r>
          </a:p>
          <a:p>
            <a:r>
              <a:rPr lang="en-US" dirty="0" smtClean="0"/>
              <a:t>As any tool, not Swiss army knife</a:t>
            </a:r>
          </a:p>
          <a:p>
            <a:pPr lvl="1"/>
            <a:r>
              <a:rPr lang="en-US" dirty="0" smtClean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Concentrate on single node</a:t>
            </a:r>
          </a:p>
          <a:p>
            <a:pPr lvl="1"/>
            <a:r>
              <a:rPr lang="en-US" dirty="0" smtClean="0"/>
              <a:t>profile &amp; analyze bottlenecks</a:t>
            </a:r>
          </a:p>
          <a:p>
            <a:pPr lvl="2"/>
            <a:r>
              <a:rPr lang="en-US" dirty="0" smtClean="0"/>
              <a:t>memory access?</a:t>
            </a:r>
          </a:p>
          <a:p>
            <a:pPr lvl="3"/>
            <a:r>
              <a:rPr lang="en-US" dirty="0" smtClean="0"/>
              <a:t>cache use?</a:t>
            </a:r>
          </a:p>
          <a:p>
            <a:pPr lvl="2"/>
            <a:r>
              <a:rPr lang="en-US" dirty="0" smtClean="0"/>
              <a:t>vectorization?</a:t>
            </a:r>
          </a:p>
          <a:p>
            <a:pPr lvl="2"/>
            <a:r>
              <a:rPr lang="en-US" dirty="0" smtClean="0"/>
              <a:t>branch prediction?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overhead?</a:t>
            </a:r>
          </a:p>
          <a:p>
            <a:r>
              <a:rPr lang="en-US" dirty="0" smtClean="0"/>
              <a:t>Inter-node communication</a:t>
            </a:r>
          </a:p>
          <a:p>
            <a:pPr lvl="1"/>
            <a:r>
              <a:rPr lang="en-US" dirty="0" smtClean="0"/>
              <a:t>profile &amp; analyze bottlenecks</a:t>
            </a:r>
          </a:p>
          <a:p>
            <a:pPr lvl="2"/>
            <a:r>
              <a:rPr lang="en-US" dirty="0" smtClean="0"/>
              <a:t>granularity of communication/computation?</a:t>
            </a:r>
          </a:p>
          <a:p>
            <a:pPr lvl="3"/>
            <a:r>
              <a:rPr lang="en-US" dirty="0" smtClean="0"/>
              <a:t>domain decomposition?</a:t>
            </a:r>
          </a:p>
          <a:p>
            <a:pPr lvl="2"/>
            <a:r>
              <a:rPr lang="en-US" dirty="0" smtClean="0"/>
              <a:t>suboptimal MPI calls?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2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528</Words>
  <Application>Microsoft Office PowerPoint</Application>
  <PresentationFormat>On-screen Show (4:3)</PresentationFormat>
  <Paragraphs>163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Office Theme</vt:lpstr>
      <vt:lpstr>Profiling with Allinea MAP</vt:lpstr>
      <vt:lpstr>Introduction</vt:lpstr>
      <vt:lpstr>Introduction</vt:lpstr>
      <vt:lpstr>Supported programming models</vt:lpstr>
      <vt:lpstr>Alternatives</vt:lpstr>
      <vt:lpstr>Profiling</vt:lpstr>
      <vt:lpstr>Workflow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38</cp:revision>
  <dcterms:created xsi:type="dcterms:W3CDTF">2017-02-06T12:30:36Z</dcterms:created>
  <dcterms:modified xsi:type="dcterms:W3CDTF">2017-05-30T10:17:06Z</dcterms:modified>
</cp:coreProperties>
</file>