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287A-34DE-4461-AD1D-9F5D19819D26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8350-5403-47BA-8777-32F1E14F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C443-572D-4CF3-967C-F4B193BF6B1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development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74404" y="5364337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"backup"</a:t>
            </a:r>
          </a:p>
          <a:p>
            <a:r>
              <a:rPr lang="en-US" dirty="0" smtClean="0"/>
              <a:t>Wiki, OneNote, Google Keep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7246" y="2275604"/>
            <a:ext cx="12593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e.g., </a:t>
            </a:r>
            <a:r>
              <a:rPr lang="en-US" sz="2800" dirty="0" err="1" smtClean="0"/>
              <a:t>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3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PEP8 style guide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://www.python.org/dev/peps/pep-0008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GitHub</a:t>
            </a:r>
            <a:br>
              <a:rPr lang="en-US" dirty="0" smtClean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599" y="1557338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volume(object):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924550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355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standards, idioms</a:t>
            </a:r>
          </a:p>
          <a:p>
            <a:r>
              <a:rPr lang="en-US" dirty="0" smtClean="0"/>
              <a:t>Comments </a:t>
            </a:r>
            <a:r>
              <a:rPr lang="en-US" dirty="0" smtClean="0"/>
              <a:t>&amp; documentation</a:t>
            </a:r>
          </a:p>
          <a:p>
            <a:r>
              <a:rPr lang="en-US" dirty="0" smtClean="0"/>
              <a:t>Provide examples/tests</a:t>
            </a:r>
          </a:p>
        </p:txBody>
      </p:sp>
    </p:spTree>
    <p:extLst>
      <p:ext uri="{BB962C8B-B14F-4D97-AF65-F5344CB8AC3E}">
        <p14:creationId xmlns:p14="http://schemas.microsoft.com/office/powerpoint/2010/main" val="22037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4931225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88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no longer than fits on </a:t>
            </a:r>
            <a:r>
              <a:rPr lang="en-US" dirty="0" smtClean="0"/>
              <a:t>screen</a:t>
            </a:r>
            <a:endParaRPr lang="en-US" dirty="0" smtClean="0"/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</a:t>
            </a:r>
            <a:r>
              <a:rPr lang="en-US" dirty="0" smtClean="0"/>
              <a:t>length!</a:t>
            </a:r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enlarge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For Python, follow PEP8</a:t>
            </a:r>
          </a:p>
          <a:p>
            <a:pPr lvl="1"/>
            <a:r>
              <a:rPr lang="en-US" dirty="0" smtClean="0"/>
              <a:t>checked by flake8,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line length, white space,…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 writing Python, don't write C</a:t>
            </a:r>
          </a:p>
          <a:p>
            <a:r>
              <a:rPr lang="en-US" dirty="0" smtClean="0"/>
              <a:t>E.g.,</a:t>
            </a:r>
            <a:endParaRPr lang="en-US" dirty="0" smtClean="0"/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120736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333009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functions/methods: semantics, arguments, return type, exceptions</a:t>
            </a:r>
          </a:p>
          <a:p>
            <a:pPr lvl="1"/>
            <a:r>
              <a:rPr lang="en-US" dirty="0" smtClean="0"/>
              <a:t>classes: semantics, high level functionality</a:t>
            </a:r>
          </a:p>
          <a:p>
            <a:pPr lvl="1"/>
            <a:r>
              <a:rPr lang="en-US" dirty="0" smtClean="0"/>
              <a:t>constants: semantics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dirty="0" err="1" smtClean="0"/>
              <a:t>doxygen</a:t>
            </a:r>
            <a:r>
              <a:rPr lang="en-US" dirty="0" smtClean="0"/>
              <a:t> (for many languages)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nose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324</Words>
  <Application>Microsoft Office PowerPoint</Application>
  <PresentationFormat>On-screen Show (4:3)</PresentationFormat>
  <Paragraphs>100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Equation</vt:lpstr>
      <vt:lpstr>Python development best practices</vt:lpstr>
      <vt:lpstr>What is programming?</vt:lpstr>
      <vt:lpstr>Code readability</vt:lpstr>
      <vt:lpstr>Naming things</vt:lpstr>
      <vt:lpstr>Brevity</vt:lpstr>
      <vt:lpstr>Formatting conventions</vt:lpstr>
      <vt:lpstr>Coding standards</vt:lpstr>
      <vt:lpstr>Documents &amp; comments</vt:lpstr>
      <vt:lpstr>Examples</vt:lpstr>
      <vt:lpstr>Collaboration tools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best practices</dc:title>
  <dc:creator>Geert Jan Bex</dc:creator>
  <cp:lastModifiedBy>Geert Jan Bex</cp:lastModifiedBy>
  <cp:revision>20</cp:revision>
  <dcterms:created xsi:type="dcterms:W3CDTF">2016-05-31T14:53:40Z</dcterms:created>
  <dcterms:modified xsi:type="dcterms:W3CDTF">2017-04-13T11:10:33Z</dcterms:modified>
</cp:coreProperties>
</file>