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26/10/2017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1858758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414588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</a:t>
            </a:r>
            <a:r>
              <a:rPr lang="en-US" dirty="0" smtClean="0"/>
              <a:t>object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372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 geometric objects</vt:lpstr>
      <vt:lpstr>Shapely object examples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24</cp:revision>
  <dcterms:created xsi:type="dcterms:W3CDTF">2017-10-20T13:33:52Z</dcterms:created>
  <dcterms:modified xsi:type="dcterms:W3CDTF">2017-10-26T15:53:57Z</dcterms:modified>
</cp:coreProperties>
</file>