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4262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err="1" smtClean="0"/>
              <a:t>comm</a:t>
            </a:r>
            <a:r>
              <a:rPr lang="nl-BE" dirty="0" smtClean="0"/>
              <a:t> = MPI.COMM_WORLD</a:t>
            </a:r>
          </a:p>
          <a:p>
            <a:r>
              <a:rPr lang="en-US" dirty="0" smtClean="0"/>
              <a:t>rank = </a:t>
            </a:r>
            <a:r>
              <a:rPr lang="en-US" dirty="0" err="1" smtClean="0"/>
              <a:t>comm.rank</a:t>
            </a:r>
            <a:endParaRPr lang="en-US" dirty="0" smtClean="0"/>
          </a:p>
          <a:p>
            <a:r>
              <a:rPr lang="en-US" dirty="0" smtClean="0"/>
              <a:t>sender = 1</a:t>
            </a:r>
          </a:p>
          <a:p>
            <a:r>
              <a:rPr lang="en-US" dirty="0" smtClean="0"/>
              <a:t>receiver = 2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if rank == sender: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send_buffer</a:t>
            </a:r>
            <a:r>
              <a:rPr lang="en-US" dirty="0" smtClean="0"/>
              <a:t> = 101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comm.send</a:t>
            </a:r>
            <a:r>
              <a:rPr lang="en-US" dirty="0" smtClean="0"/>
              <a:t>(</a:t>
            </a:r>
            <a:r>
              <a:rPr lang="en-US" dirty="0" err="1" smtClean="0"/>
              <a:t>send_buffer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=</a:t>
            </a:r>
            <a:r>
              <a:rPr lang="en-US" dirty="0" err="1" smtClean="0"/>
              <a:t>reciever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rank == receiver: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recv_buffer</a:t>
            </a:r>
            <a:r>
              <a:rPr lang="en-US" dirty="0" smtClean="0"/>
              <a:t> = </a:t>
            </a:r>
            <a:r>
              <a:rPr lang="en-US" dirty="0" err="1" smtClean="0"/>
              <a:t>comm.recv</a:t>
            </a:r>
            <a:r>
              <a:rPr lang="en-US" dirty="0" smtClean="0"/>
              <a:t>(source=sender)</a:t>
            </a:r>
            <a:endParaRPr lang="nl-BE" dirty="0"/>
          </a:p>
          <a:p>
            <a:r>
              <a:rPr lang="nl-BE" dirty="0" smtClean="0"/>
              <a:t>…</a:t>
            </a:r>
            <a:endParaRPr lang="nl-BE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Message to be </a:t>
            </a:r>
            <a:r>
              <a:rPr lang="en-US" dirty="0" smtClean="0"/>
              <a:t>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  <a:endParaRPr lang="en-US" dirty="0" smtClean="0"/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</a:t>
            </a:r>
            <a:r>
              <a:rPr lang="en-US" dirty="0" smtClean="0"/>
              <a:t>match (optional)</a:t>
            </a:r>
            <a:endParaRPr lang="en-US" dirty="0" smtClean="0"/>
          </a:p>
          <a:p>
            <a:r>
              <a:rPr lang="en-US" dirty="0" smtClean="0"/>
              <a:t>Method on c</a:t>
            </a:r>
            <a:r>
              <a:rPr lang="en-US" dirty="0" smtClean="0"/>
              <a:t>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tag=17)</a:t>
            </a:r>
            <a:endParaRPr lang="nl-B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tag=17)</a:t>
            </a:r>
            <a:endParaRPr lang="nl-B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</a:t>
            </a:r>
            <a:r>
              <a:rPr lang="en-US" dirty="0" smtClean="0"/>
              <a:t>optionally be </a:t>
            </a:r>
            <a:r>
              <a:rPr lang="en-US" dirty="0" smtClean="0"/>
              <a:t>used to distinguish message types</a:t>
            </a:r>
          </a:p>
          <a:p>
            <a:pPr lvl="1"/>
            <a:r>
              <a:rPr lang="en-US" dirty="0" smtClean="0"/>
              <a:t>can be wildcard for </a:t>
            </a:r>
            <a:r>
              <a:rPr lang="en-US" dirty="0" smtClean="0"/>
              <a:t>receiver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comm.rank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comm.size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MPI.size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Rank of a process in </a:t>
            </a:r>
            <a:r>
              <a:rPr lang="en-US" dirty="0" smtClean="0"/>
              <a:t>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MPI.size</a:t>
            </a:r>
            <a:r>
              <a:rPr lang="en-US" dirty="0" smtClean="0"/>
              <a:t> - 1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MPI.rank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</a:t>
            </a:r>
            <a:r>
              <a:rPr lang="en-US" dirty="0" smtClean="0"/>
              <a:t>from 0 out of 4</a:t>
            </a:r>
            <a:r>
              <a:rPr lang="en-US" dirty="0" smtClean="0"/>
              <a:t>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  <a:endParaRPr lang="en-US" dirty="0" smtClean="0"/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1281</Words>
  <Application>Microsoft Office PowerPoint</Application>
  <PresentationFormat>On-screen Show (4:3)</PresentationFormat>
  <Paragraphs>380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Distributed programming using mpi4py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comm.send/comm.recv</vt:lpstr>
      <vt:lpstr>Semantics of comm.send/comm.recv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60</cp:revision>
  <dcterms:created xsi:type="dcterms:W3CDTF">2013-11-27T17:13:26Z</dcterms:created>
  <dcterms:modified xsi:type="dcterms:W3CDTF">2016-01-25T07:04:53Z</dcterms:modified>
</cp:coreProperties>
</file>