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323" r:id="rId4"/>
    <p:sldId id="258" r:id="rId5"/>
    <p:sldId id="304" r:id="rId6"/>
    <p:sldId id="305" r:id="rId7"/>
    <p:sldId id="334" r:id="rId8"/>
    <p:sldId id="322" r:id="rId9"/>
    <p:sldId id="330" r:id="rId10"/>
    <p:sldId id="329" r:id="rId11"/>
    <p:sldId id="324" r:id="rId12"/>
    <p:sldId id="32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31" r:id="rId30"/>
    <p:sldId id="333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  <p:sldId id="269" r:id="rId41"/>
    <p:sldId id="270" r:id="rId42"/>
    <p:sldId id="271" r:id="rId43"/>
    <p:sldId id="272" r:id="rId44"/>
    <p:sldId id="273" r:id="rId45"/>
    <p:sldId id="274" r:id="rId46"/>
    <p:sldId id="275" r:id="rId47"/>
    <p:sldId id="302" r:id="rId48"/>
    <p:sldId id="276" r:id="rId49"/>
    <p:sldId id="277" r:id="rId50"/>
    <p:sldId id="278" r:id="rId51"/>
    <p:sldId id="301" r:id="rId52"/>
    <p:sldId id="279" r:id="rId53"/>
    <p:sldId id="280" r:id="rId54"/>
    <p:sldId id="281" r:id="rId55"/>
    <p:sldId id="282" r:id="rId56"/>
    <p:sldId id="283" r:id="rId57"/>
    <p:sldId id="284" r:id="rId58"/>
    <p:sldId id="303" r:id="rId59"/>
    <p:sldId id="286" r:id="rId60"/>
    <p:sldId id="287" r:id="rId61"/>
    <p:sldId id="288" r:id="rId62"/>
    <p:sldId id="289" r:id="rId63"/>
    <p:sldId id="290" r:id="rId64"/>
    <p:sldId id="291" r:id="rId65"/>
    <p:sldId id="292" r:id="rId66"/>
    <p:sldId id="293" r:id="rId67"/>
    <p:sldId id="294" r:id="rId68"/>
    <p:sldId id="295" r:id="rId69"/>
    <p:sldId id="296" r:id="rId70"/>
    <p:sldId id="297" r:id="rId71"/>
    <p:sldId id="327" r:id="rId72"/>
    <p:sldId id="328" r:id="rId73"/>
    <p:sldId id="299" r:id="rId74"/>
    <p:sldId id="300" r:id="rId75"/>
    <p:sldId id="332" r:id="rId76"/>
    <p:sldId id="298" r:id="rId7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23"/>
            <p14:sldId id="258"/>
            <p14:sldId id="304"/>
            <p14:sldId id="305"/>
            <p14:sldId id="334"/>
            <p14:sldId id="322"/>
            <p14:sldId id="330"/>
            <p14:sldId id="329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308"/>
            <p14:sldId id="309"/>
            <p14:sldId id="310"/>
            <p14:sldId id="311"/>
          </p14:sldIdLst>
        </p14:section>
        <p14:section name="Unit tests" id="{76CA9A46-43EF-4E53-8EF2-773EC044DA4A}">
          <p14:sldIdLst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31"/>
            <p14:sldId id="333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282"/>
            <p14:sldId id="283"/>
            <p14:sldId id="284"/>
            <p14:sldId id="303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133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2016-09-09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2016-09-09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2016-09-09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2016-09-09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2016-09-09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2016-09-09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2016-09-09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2016-09-09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2016-09-09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2016-09-09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2016-09-09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B63C-8DFF-407A-A12E-32A5188618B9}" type="datetimeFigureOut">
              <a:rPr lang="nl-BE" smtClean="0"/>
              <a:t>2016-09-09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publicdomain/zero/1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/>
              <a:t>geertjan.bex@uhasselt.be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3728" y="6095037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2"/>
              </a:rPr>
              <a:t>http://creativecommons.org/publicdomain/zero/1.0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icpc</a:t>
            </a:r>
            <a:r>
              <a:rPr lang="en-US" dirty="0" smtClean="0"/>
              <a:t> </a:t>
            </a:r>
            <a:r>
              <a:rPr lang="en-US" dirty="0"/>
              <a:t>is more strict than </a:t>
            </a:r>
            <a:r>
              <a:rPr lang="en-US" dirty="0" smtClean="0"/>
              <a:t>GNU's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g++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</a:t>
            </a:r>
            <a:r>
              <a:rPr lang="en-US" dirty="0"/>
              <a:t>warnings generated by both </a:t>
            </a:r>
            <a:r>
              <a:rPr lang="en-US" dirty="0" smtClean="0"/>
              <a:t>compilers</a:t>
            </a:r>
          </a:p>
          <a:p>
            <a:r>
              <a:rPr lang="en-US" dirty="0" smtClean="0"/>
              <a:t>Be careful when using latest C++ language features</a:t>
            </a:r>
          </a:p>
          <a:p>
            <a:pPr lvl="1"/>
            <a:r>
              <a:rPr lang="en-US" dirty="0" smtClean="0"/>
              <a:t>May not be (reliably) implemented yet</a:t>
            </a:r>
          </a:p>
          <a:p>
            <a:r>
              <a:rPr lang="en-US" dirty="0" smtClean="0"/>
              <a:t>Always initialize variables!</a:t>
            </a:r>
          </a:p>
          <a:p>
            <a:r>
              <a:rPr lang="en-US" dirty="0"/>
              <a:t>Be liberal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for </a:t>
            </a:r>
            <a:r>
              <a:rPr lang="en-US" dirty="0" smtClean="0"/>
              <a:t>variables, arrays, pointers, references</a:t>
            </a:r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471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 &amp; language features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C/C++,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Java 5+: part of language specs</a:t>
            </a:r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smtClean="0"/>
              <a:t>JUnit for Java</a:t>
            </a:r>
          </a:p>
          <a:p>
            <a:pPr lvl="1"/>
            <a:r>
              <a:rPr lang="en-US" dirty="0" err="1" smtClean="0"/>
              <a:t>funit</a:t>
            </a:r>
            <a:r>
              <a:rPr lang="en-US" dirty="0"/>
              <a:t> 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pPr lvl="1"/>
            <a:r>
              <a:rPr lang="en-US" dirty="0" err="1" smtClean="0"/>
              <a:t>RUnit</a:t>
            </a:r>
            <a:r>
              <a:rPr lang="en-US" dirty="0" smtClean="0"/>
              <a:t> for R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granularity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development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version control: subversion, </a:t>
            </a:r>
            <a:r>
              <a:rPr lang="en-US" dirty="0" err="1" smtClean="0"/>
              <a:t>git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document changes</a:t>
            </a:r>
          </a:p>
          <a:p>
            <a:r>
              <a:rPr lang="en-US" dirty="0" smtClean="0"/>
              <a:t>Use code coverage tools</a:t>
            </a:r>
          </a:p>
          <a:p>
            <a:pPr lvl="1"/>
            <a:r>
              <a:rPr lang="en-US" dirty="0" smtClean="0"/>
              <a:t>functions/subroutines that are not used, are not tested</a:t>
            </a:r>
          </a:p>
          <a:p>
            <a:r>
              <a:rPr lang="en-US" dirty="0" smtClean="0"/>
              <a:t>Use refactoring tools</a:t>
            </a:r>
          </a:p>
          <a:p>
            <a:pPr lvl="1"/>
            <a:r>
              <a:rPr lang="en-US" dirty="0" smtClean="0"/>
              <a:t>e.g., in Eclipse IDE: excellent for Java, not so much for other languages</a:t>
            </a:r>
          </a:p>
          <a:p>
            <a:r>
              <a:rPr lang="en-US" dirty="0" smtClean="0"/>
              <a:t>Use unit testing</a:t>
            </a:r>
          </a:p>
          <a:p>
            <a:pPr lvl="1"/>
            <a:r>
              <a:rPr lang="en-US" dirty="0" smtClean="0"/>
              <a:t>did I mention you really should use unit testing?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847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will have bugs!</a:t>
            </a:r>
            <a:endParaRPr lang="nl-BE" sz="4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Write sane code!</a:t>
            </a:r>
          </a:p>
          <a:p>
            <a:pPr lvl="1"/>
            <a:r>
              <a:rPr lang="en-US" dirty="0" smtClean="0"/>
              <a:t>Use descriptive variable names/functions</a:t>
            </a:r>
          </a:p>
          <a:p>
            <a:pPr lvl="1"/>
            <a:r>
              <a:rPr lang="en-US" dirty="0" smtClean="0"/>
              <a:t>If you needed to think about something, write a comment</a:t>
            </a:r>
          </a:p>
          <a:p>
            <a:pPr lvl="1"/>
            <a:r>
              <a:rPr lang="en-US" dirty="0" smtClean="0"/>
              <a:t>Adhere to language-specific code layout conventions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ollow language-specific coding best practices</a:t>
            </a:r>
          </a:p>
          <a:p>
            <a:pPr lvl="1"/>
            <a:r>
              <a:rPr lang="en-US" dirty="0" smtClean="0"/>
              <a:t>Stick to the official language specification, don't use extensions</a:t>
            </a:r>
          </a:p>
          <a:p>
            <a:r>
              <a:rPr lang="en-US" dirty="0" smtClean="0"/>
              <a:t>Document your code, especially</a:t>
            </a:r>
          </a:p>
          <a:p>
            <a:pPr lvl="1"/>
            <a:r>
              <a:rPr lang="en-US" dirty="0" smtClean="0"/>
              <a:t>Precondition: which assumptions are made about function parameters?</a:t>
            </a:r>
          </a:p>
          <a:p>
            <a:pPr lvl="1"/>
            <a:r>
              <a:rPr lang="en-US" dirty="0" err="1" smtClean="0"/>
              <a:t>Postconditions</a:t>
            </a:r>
            <a:r>
              <a:rPr lang="en-US" dirty="0" smtClean="0"/>
              <a:t>: what can the </a:t>
            </a:r>
            <a:r>
              <a:rPr lang="en-US" dirty="0" err="1" smtClean="0"/>
              <a:t>callee</a:t>
            </a:r>
            <a:r>
              <a:rPr lang="en-US" dirty="0" smtClean="0"/>
              <a:t> safely assume about return values of functions?</a:t>
            </a:r>
          </a:p>
          <a:p>
            <a:pPr lvl="1"/>
            <a:r>
              <a:rPr lang="en-US" dirty="0" smtClean="0"/>
              <a:t>Invariants: which conditions should always be fulfilled?</a:t>
            </a:r>
          </a:p>
          <a:p>
            <a:r>
              <a:rPr lang="en-US" dirty="0" smtClean="0"/>
              <a:t>Program defensively</a:t>
            </a:r>
          </a:p>
          <a:p>
            <a:pPr lvl="1"/>
            <a:r>
              <a:rPr lang="en-US" dirty="0" smtClean="0"/>
              <a:t>Check for exceptional conditions, report and/or handle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err="1" smtClean="0"/>
              <a:t>Synomym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Switch compilers</a:t>
            </a:r>
          </a:p>
          <a:p>
            <a:pPr lvl="1"/>
            <a:r>
              <a:rPr lang="en-US" dirty="0" smtClean="0"/>
              <a:t>Check whether you get warnings/errors with any compiler you have, fix them</a:t>
            </a:r>
          </a:p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-Wall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For Intel: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–w3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</a:t>
            </a:r>
            <a:r>
              <a:rPr lang="en-US" dirty="0" smtClean="0"/>
              <a:t>imbalance </a:t>
            </a:r>
            <a:r>
              <a:rPr lang="en-US" dirty="0" smtClean="0"/>
              <a:t>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  <a:endParaRPr lang="en-US" dirty="0" smtClean="0"/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vTune</a:t>
            </a:r>
            <a:endParaRPr lang="en-US" dirty="0" smtClean="0"/>
          </a:p>
          <a:p>
            <a:pPr lvl="2"/>
            <a:r>
              <a:rPr lang="en-US" dirty="0" smtClean="0"/>
              <a:t>Detects race conditions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GCC's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 is more strict than 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warnings generated by both compilers</a:t>
            </a:r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(or whatever)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Be careful using latest language features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may not be (reliably) implemented yet</a:t>
            </a: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933056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2003+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subroutines and functions: declare arguments with intent(in/out/</a:t>
            </a:r>
            <a:r>
              <a:rPr lang="en-US" dirty="0" err="1" smtClean="0"/>
              <a:t>inout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en-US" dirty="0" smtClean="0"/>
              <a:t> attribute for constant variables</a:t>
            </a:r>
          </a:p>
          <a:p>
            <a:r>
              <a:rPr lang="en-US" dirty="0"/>
              <a:t>Always use statement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/>
              <a:t>In modules</a:t>
            </a:r>
          </a:p>
          <a:p>
            <a:pPr lvl="1"/>
            <a:r>
              <a:rPr lang="en-US" dirty="0"/>
              <a:t>In subroutines/functions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068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</TotalTime>
  <Words>5854</Words>
  <Application>Microsoft Office PowerPoint</Application>
  <PresentationFormat>On-screen Show (4:3)</PresentationFormat>
  <Paragraphs>1119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1" baseType="lpstr">
      <vt:lpstr>Arial</vt:lpstr>
      <vt:lpstr>Calibri</vt:lpstr>
      <vt:lpstr>Courier New</vt:lpstr>
      <vt:lpstr>Symbol</vt:lpstr>
      <vt:lpstr>Office Theme</vt:lpstr>
      <vt:lpstr>Debugging techniques</vt:lpstr>
      <vt:lpstr>Introduction</vt:lpstr>
      <vt:lpstr>Bugs</vt:lpstr>
      <vt:lpstr>Avoid bugs</vt:lpstr>
      <vt:lpstr>Compilers &amp; settings, static checkers</vt:lpstr>
      <vt:lpstr>Compilers: general</vt:lpstr>
      <vt:lpstr>Floating point model</vt:lpstr>
      <vt:lpstr>Fortran language &amp; compiler</vt:lpstr>
      <vt:lpstr>Fortran 2003+</vt:lpstr>
      <vt:lpstr>C/C++ language &amp; compiler</vt:lpstr>
      <vt:lpstr>Python</vt:lpstr>
      <vt:lpstr>Defensive programming &amp; language features</vt:lpstr>
      <vt:lpstr>Report warnings &amp; errors</vt:lpstr>
      <vt:lpstr>Check for runtime errors!</vt:lpstr>
      <vt:lpstr>Assertions</vt:lpstr>
      <vt:lpstr>Assertions: example</vt:lpstr>
      <vt:lpstr>Assertions: running</vt:lpstr>
      <vt:lpstr>Assertions: release</vt:lpstr>
      <vt:lpstr>Unit tests</vt:lpstr>
      <vt:lpstr>Unit testing: what is it?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During development</vt:lpstr>
      <vt:lpstr>PowerPoint Presentation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reverse debugging</vt:lpstr>
      <vt:lpstr>gdb: multithreaded programs</vt:lpstr>
      <vt:lpstr>gdb: switching threads</vt:lpstr>
      <vt:lpstr>gdb: checkpoint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Lunchbox session: Debugging serial code</dc:title>
  <dc:creator>Geert Jan Bex</dc:creator>
  <cp:lastModifiedBy>Geert Jan Bex</cp:lastModifiedBy>
  <cp:revision>41</cp:revision>
  <dcterms:created xsi:type="dcterms:W3CDTF">2013-01-10T10:35:33Z</dcterms:created>
  <dcterms:modified xsi:type="dcterms:W3CDTF">2016-09-09T14:58:20Z</dcterms:modified>
</cp:coreProperties>
</file>