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6"/>
  </p:notesMasterIdLst>
  <p:handoutMasterIdLst>
    <p:handoutMasterId r:id="rId39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674" r:id="rId326"/>
    <p:sldId id="485" r:id="rId327"/>
    <p:sldId id="486" r:id="rId328"/>
    <p:sldId id="487" r:id="rId329"/>
    <p:sldId id="488" r:id="rId330"/>
    <p:sldId id="489" r:id="rId331"/>
    <p:sldId id="490" r:id="rId332"/>
    <p:sldId id="491" r:id="rId333"/>
    <p:sldId id="492" r:id="rId334"/>
    <p:sldId id="493" r:id="rId335"/>
    <p:sldId id="544" r:id="rId336"/>
    <p:sldId id="494" r:id="rId337"/>
    <p:sldId id="546" r:id="rId338"/>
    <p:sldId id="547" r:id="rId339"/>
    <p:sldId id="545" r:id="rId340"/>
    <p:sldId id="548" r:id="rId341"/>
    <p:sldId id="495" r:id="rId342"/>
    <p:sldId id="577" r:id="rId343"/>
    <p:sldId id="578" r:id="rId344"/>
    <p:sldId id="580" r:id="rId345"/>
    <p:sldId id="579" r:id="rId346"/>
    <p:sldId id="581" r:id="rId347"/>
    <p:sldId id="582" r:id="rId348"/>
    <p:sldId id="583" r:id="rId349"/>
    <p:sldId id="584" r:id="rId350"/>
    <p:sldId id="585" r:id="rId351"/>
    <p:sldId id="586" r:id="rId352"/>
    <p:sldId id="590" r:id="rId353"/>
    <p:sldId id="587" r:id="rId354"/>
    <p:sldId id="588" r:id="rId355"/>
    <p:sldId id="589" r:id="rId356"/>
    <p:sldId id="591" r:id="rId357"/>
    <p:sldId id="592" r:id="rId358"/>
    <p:sldId id="593" r:id="rId359"/>
    <p:sldId id="594" r:id="rId360"/>
    <p:sldId id="595" r:id="rId361"/>
    <p:sldId id="596" r:id="rId362"/>
    <p:sldId id="597" r:id="rId363"/>
    <p:sldId id="598" r:id="rId364"/>
    <p:sldId id="599" r:id="rId365"/>
    <p:sldId id="600" r:id="rId366"/>
    <p:sldId id="601" r:id="rId367"/>
    <p:sldId id="602" r:id="rId368"/>
    <p:sldId id="433" r:id="rId369"/>
    <p:sldId id="434" r:id="rId370"/>
    <p:sldId id="571" r:id="rId371"/>
    <p:sldId id="572" r:id="rId372"/>
    <p:sldId id="573" r:id="rId373"/>
    <p:sldId id="574" r:id="rId374"/>
    <p:sldId id="575" r:id="rId375"/>
    <p:sldId id="636" r:id="rId376"/>
    <p:sldId id="576" r:id="rId377"/>
    <p:sldId id="566" r:id="rId378"/>
    <p:sldId id="496" r:id="rId379"/>
    <p:sldId id="567" r:id="rId380"/>
    <p:sldId id="569" r:id="rId381"/>
    <p:sldId id="570" r:id="rId382"/>
    <p:sldId id="568" r:id="rId383"/>
    <p:sldId id="628" r:id="rId384"/>
    <p:sldId id="629" r:id="rId385"/>
    <p:sldId id="630" r:id="rId386"/>
    <p:sldId id="631" r:id="rId387"/>
    <p:sldId id="632" r:id="rId388"/>
    <p:sldId id="633" r:id="rId389"/>
    <p:sldId id="634" r:id="rId390"/>
    <p:sldId id="322" r:id="rId391"/>
    <p:sldId id="323" r:id="rId392"/>
    <p:sldId id="656" r:id="rId393"/>
    <p:sldId id="324" r:id="rId394"/>
    <p:sldId id="498" r:id="rId39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3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ableStyles" Target="tableStyle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heme" Target="theme/theme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2016-06-07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2016-06-07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2016-06-07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2016-06-07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2016-06-07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2016-06-07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2016-06-07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2016-06-07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2016-06-07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2016-06-07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2016-06-07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2016-06-07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6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2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56176" y="5085184"/>
            <a:ext cx="24482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[ 13. 3. 4. 5.]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4210693"/>
            <a:ext cx="7848872" cy="646331"/>
            <a:chOff x="755576" y="4210693"/>
            <a:chExt cx="784887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4211796"/>
              <a:ext cx="424847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a[0, 0] = 13.0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4210693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56720</TotalTime>
  <Words>19286</Words>
  <Application>Microsoft Office PowerPoint</Application>
  <PresentationFormat>On-screen Show (4:3)</PresentationFormat>
  <Paragraphs>4751</Paragraphs>
  <Slides>394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394</vt:i4>
      </vt:variant>
    </vt:vector>
  </HeadingPairs>
  <TitlesOfParts>
    <vt:vector size="40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695</cp:revision>
  <cp:lastPrinted>2013-05-30T07:55:36Z</cp:lastPrinted>
  <dcterms:created xsi:type="dcterms:W3CDTF">2013-02-08T06:04:20Z</dcterms:created>
  <dcterms:modified xsi:type="dcterms:W3CDTF">2016-06-07T14:17:04Z</dcterms:modified>
</cp:coreProperties>
</file>