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EC13D6-1260-459C-A1E7-DCA73CE453B2}">
          <p14:sldIdLst>
            <p14:sldId id="278"/>
            <p14:sldId id="379"/>
            <p14:sldId id="381"/>
            <p14:sldId id="380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6/04/2017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04F1-9266-4B33-9C1D-BC15EA5FD0EE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960-5300-4535-8374-1918098FB50D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3D7-F16D-47B4-9FC5-2DF05DA48D87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CE6-51A8-4E33-B2C4-173302B58D68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431-320D-43F7-8197-8F368344DA32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13A-9E2F-408F-829C-69A745D8C7CF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7A3-FEB2-49BF-B496-69C4A4CFB36C}" type="datetime1">
              <a:rPr lang="nl-BE" smtClean="0"/>
              <a:t>6/04/2017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A203-C114-4768-B459-9A4CC4833D9E}" type="datetime1">
              <a:rPr lang="nl-BE" smtClean="0"/>
              <a:t>6/04/2017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FDF-577B-4450-9977-921E1EE55AB5}" type="datetime1">
              <a:rPr lang="nl-BE" smtClean="0"/>
              <a:t>6/04/2017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CA52-3BED-439C-A144-AEE944CB4A3E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EBD9-78C7-4A3E-872A-435B2D359ABA}" type="datetime1">
              <a:rPr lang="nl-BE" smtClean="0"/>
              <a:t>6/04/2017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AF0-BBBF-4D9D-911E-7EA74738691A}" type="datetime1">
              <a:rPr lang="nl-BE" smtClean="0"/>
              <a:t>6/04/2017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 smtClean="0"/>
              <a:t>Geert Jan Bex</a:t>
            </a:r>
          </a:p>
          <a:p>
            <a:r>
              <a:rPr lang="en-US" altLang="nl-BE" dirty="0" smtClean="0">
                <a:hlinkClick r:id="rId2"/>
              </a:rPr>
              <a:t>geertjan.bex@uhasselt.be</a:t>
            </a:r>
            <a:r>
              <a:rPr lang="en-US" altLang="nl-BE" dirty="0" smtClean="0"/>
              <a:t> </a:t>
            </a:r>
            <a:endParaRPr lang="nl-BE" alt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</a:t>
            </a:r>
            <a:r>
              <a:rPr lang="en-US" dirty="0" smtClean="0"/>
              <a:t>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n-dimensional array</a:t>
            </a:r>
          </a:p>
          <a:p>
            <a:pPr lvl="1" eaLnBrk="1" hangingPunct="1"/>
            <a:r>
              <a:rPr lang="en-US" altLang="en-US" sz="1800" smtClean="0"/>
              <a:t>represent domain of given size</a:t>
            </a:r>
          </a:p>
          <a:p>
            <a:pPr eaLnBrk="1" hangingPunct="1"/>
            <a:r>
              <a:rPr lang="en-US" altLang="en-US" sz="2000" smtClean="0"/>
              <a:t>list (stack, queue)</a:t>
            </a:r>
          </a:p>
          <a:p>
            <a:pPr lvl="1" eaLnBrk="1" hangingPunct="1"/>
            <a:r>
              <a:rPr lang="en-US" altLang="en-US" sz="1800" smtClean="0"/>
              <a:t>a-priori unknown length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</a:t>
            </a:r>
          </a:p>
          <a:p>
            <a:pPr lvl="1" eaLnBrk="1" hangingPunct="1"/>
            <a:r>
              <a:rPr lang="en-US" altLang="en-US" sz="1800" smtClean="0"/>
              <a:t>unique elements</a:t>
            </a:r>
          </a:p>
          <a:p>
            <a:pPr eaLnBrk="1" hangingPunct="1"/>
            <a:r>
              <a:rPr lang="en-US" altLang="en-US" sz="2000" smtClean="0"/>
              <a:t>map (dictionary)</a:t>
            </a:r>
          </a:p>
          <a:p>
            <a:pPr lvl="1" eaLnBrk="1" hangingPunct="1"/>
            <a:r>
              <a:rPr lang="en-US" altLang="en-US" sz="1800" smtClean="0"/>
              <a:t>encode associations</a:t>
            </a:r>
          </a:p>
          <a:p>
            <a:pPr eaLnBrk="1" hangingPunct="1"/>
            <a:r>
              <a:rPr lang="en-US" altLang="en-US" sz="2000" smtClean="0"/>
              <a:t>tree</a:t>
            </a:r>
          </a:p>
          <a:p>
            <a:pPr lvl="1" eaLnBrk="1" hangingPunct="1"/>
            <a:r>
              <a:rPr lang="en-US" altLang="en-US" sz="1800" smtClean="0"/>
              <a:t>hierarchical data</a:t>
            </a:r>
          </a:p>
          <a:p>
            <a:pPr eaLnBrk="1" hangingPunct="1"/>
            <a:r>
              <a:rPr lang="en-US" altLang="en-US" sz="2000" smtClean="0"/>
              <a:t>graph</a:t>
            </a:r>
          </a:p>
          <a:p>
            <a:pPr lvl="1" eaLnBrk="1" hangingPunct="1"/>
            <a:r>
              <a:rPr lang="en-US" altLang="en-US" sz="1800" smtClean="0"/>
              <a:t>a-priori unknown topology</a:t>
            </a:r>
            <a:endParaRPr lang="nl-BE" alt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File </a:t>
            </a:r>
            <a:r>
              <a:rPr lang="en-US" dirty="0" smtClean="0"/>
              <a:t>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*names = fopen(“persons.txt",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FILE *greetings = fopen(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(!feof(names)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(fscanf(names,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>
                <a:latin typeface="Times New Roman" panose="02020603050405020304" pitchFamily="18" charset="0"/>
              </a:rPr>
              <a:t>(greetings, 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fclose(names);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5" y="3660775"/>
            <a:ext cx="1190625" cy="1281113"/>
            <a:chOff x="847" y="1748"/>
            <a:chExt cx="750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7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persons.txt</a:t>
              </a: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x = </a:t>
            </a:r>
            <a:r>
              <a:rPr lang="en-US" altLang="nl-BE" sz="1800">
                <a:solidFill>
                  <a:srgbClr val="0000FF"/>
                </a:solidFill>
              </a:rPr>
              <a:t>atof</a:t>
            </a:r>
            <a:r>
              <a:rPr lang="en-US" altLang="nl-BE" sz="1800"/>
              <a:t>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int n = </a:t>
            </a:r>
            <a:r>
              <a:rPr lang="en-US" altLang="nl-BE" sz="1800">
                <a:solidFill>
                  <a:srgbClr val="FF0000"/>
                </a:solidFill>
              </a:rPr>
              <a:t>atoi</a:t>
            </a:r>
            <a:r>
              <a:rPr lang="en-US" altLang="nl-BE" sz="1800"/>
              <a:t>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</a:t>
            </a:r>
            <a:r>
              <a:rPr lang="en-US" dirty="0" smtClean="0"/>
              <a:t>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</a:t>
            </a:r>
            <a:r>
              <a:rPr lang="en-US" dirty="0" smtClean="0"/>
              <a:t>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Pointers </a:t>
            </a:r>
            <a:r>
              <a:rPr lang="en-US" dirty="0" smtClean="0"/>
              <a:t>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11495</Words>
  <Application>Microsoft Office PowerPoint</Application>
  <PresentationFormat>On-screen Show (4:3)</PresentationFormat>
  <Paragraphs>2992</Paragraphs>
  <Slides>125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Arial</vt:lpstr>
      <vt:lpstr>Calibri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C programming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Exit status</vt:lpstr>
      <vt:lpstr>String conversions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11</cp:revision>
  <dcterms:created xsi:type="dcterms:W3CDTF">2015-12-23T15:15:26Z</dcterms:created>
  <dcterms:modified xsi:type="dcterms:W3CDTF">2017-04-06T18:26:18Z</dcterms:modified>
</cp:coreProperties>
</file>