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343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Essential C++ I/O streams</vt:lpstr>
      <vt:lpstr>PowerPoint Presentation</vt:lpstr>
      <vt:lpstr>I/O streams</vt:lpstr>
      <vt:lpstr>Standard streams</vt:lpstr>
      <vt:lpstr>Stream state</vt:lpstr>
      <vt:lpstr>Floating point formatting</vt:lpstr>
      <vt:lpstr>Formatting: width and fill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28</cp:revision>
  <dcterms:created xsi:type="dcterms:W3CDTF">2017-02-24T18:21:04Z</dcterms:created>
  <dcterms:modified xsi:type="dcterms:W3CDTF">2017-03-21T09:01:12Z</dcterms:modified>
</cp:coreProperties>
</file>