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auto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templates, i.e., writing your own generic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206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Templates</vt:lpstr>
      <vt:lpstr>PowerPoint Presentation</vt:lpstr>
      <vt:lpstr>Function templates</vt:lpstr>
      <vt:lpstr>Variadic templates</vt:lpstr>
      <vt:lpstr>What was left out?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29</cp:revision>
  <dcterms:created xsi:type="dcterms:W3CDTF">2017-02-24T18:21:04Z</dcterms:created>
  <dcterms:modified xsi:type="dcterms:W3CDTF">2017-03-21T15:23:32Z</dcterms:modified>
</cp:coreProperties>
</file>