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287" r:id="rId41"/>
    <p:sldId id="292" r:id="rId42"/>
    <p:sldId id="286" r:id="rId43"/>
    <p:sldId id="297" r:id="rId44"/>
    <p:sldId id="271" r:id="rId45"/>
    <p:sldId id="283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7472"/>
        <c:axId val="386653944"/>
      </c:scatterChart>
      <c:valAx>
        <c:axId val="32392747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86653944"/>
        <c:crosses val="autoZero"/>
        <c:crossBetween val="midCat"/>
        <c:majorUnit val="4"/>
        <c:minorUnit val="4"/>
      </c:valAx>
      <c:valAx>
        <c:axId val="38665394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392747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1984"/>
        <c:axId val="386657864"/>
      </c:scatterChart>
      <c:valAx>
        <c:axId val="3866519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7864"/>
        <c:crosses val="autoZero"/>
        <c:crossBetween val="midCat"/>
        <c:majorUnit val="4"/>
        <c:minorUnit val="4"/>
      </c:valAx>
      <c:valAx>
        <c:axId val="3866578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19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2768"/>
        <c:axId val="386656296"/>
      </c:scatterChart>
      <c:valAx>
        <c:axId val="3866527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6296"/>
        <c:crosses val="autoZero"/>
        <c:crossBetween val="midCat"/>
        <c:minorUnit val="4"/>
      </c:valAx>
      <c:valAx>
        <c:axId val="38665629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276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0416"/>
        <c:axId val="386650808"/>
      </c:scatterChart>
      <c:valAx>
        <c:axId val="3866504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0808"/>
        <c:crosses val="autoZero"/>
        <c:crossBetween val="midCat"/>
        <c:majorUnit val="4"/>
      </c:valAx>
      <c:valAx>
        <c:axId val="38665080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041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4336"/>
        <c:axId val="386654728"/>
      </c:scatterChart>
      <c:valAx>
        <c:axId val="3866543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4728"/>
        <c:crosses val="autoZero"/>
        <c:crossBetween val="midCat"/>
        <c:majorUnit val="4"/>
        <c:minorUnit val="4"/>
      </c:valAx>
      <c:valAx>
        <c:axId val="3866547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4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25/08/2017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registers for floating point operands:</a:t>
            </a:r>
            <a:br>
              <a:rPr lang="en-US" dirty="0" smtClean="0"/>
            </a:br>
            <a:r>
              <a:rPr lang="en-US" dirty="0" smtClean="0"/>
              <a:t>512 </a:t>
            </a:r>
            <a:r>
              <a:rPr lang="en-US" dirty="0" smtClean="0"/>
              <a:t>bit </a:t>
            </a:r>
            <a:r>
              <a:rPr lang="en-US" dirty="0" smtClean="0"/>
              <a:t>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</a:t>
              </a:r>
              <a:r>
                <a:rPr lang="en-US" sz="2800" dirty="0" smtClean="0"/>
                <a:t>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</a:t>
            </a:r>
            <a:r>
              <a:rPr lang="en-US" sz="3200" dirty="0" smtClean="0"/>
              <a:t>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1545</Words>
  <Application>Microsoft Office PowerPoint</Application>
  <PresentationFormat>On-screen Show (4:3)</PresentationFormat>
  <Paragraphs>588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Helpful compiler options</vt:lpstr>
      <vt:lpstr>Note of caution</vt:lpstr>
      <vt:lpstr>Multithreading: false sharing</vt:lpstr>
      <vt:lpstr>Cache lines, again</vt:lpstr>
      <vt:lpstr>Bad news and good news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152</cp:revision>
  <dcterms:created xsi:type="dcterms:W3CDTF">2014-09-30T05:33:26Z</dcterms:created>
  <dcterms:modified xsi:type="dcterms:W3CDTF">2017-08-25T12:33:42Z</dcterms:modified>
</cp:coreProperties>
</file>