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23B0-5559-4471-962E-44A27D80B424}" type="datetimeFigureOut">
              <a:rPr lang="nl-BE" smtClean="0"/>
              <a:t>2016-02-09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A648-C73D-4ADB-8F2A-0FAD2AC6A53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9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A648-C73D-4ADB-8F2A-0FAD2AC6A53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79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373-BD9C-4E91-93F7-D33713AC9EC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0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C210-D48F-4B06-BACE-3B126E0EBD8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8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94C-E082-46E5-A29C-2B3E42C8C1B9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CB6E-F841-4348-835A-DFE7DEADFAB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EE7C-0189-434D-B689-ACD9BB284BB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8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BFDE-F220-49E4-A982-A73A2656829B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026-0425-415D-BC1C-9DD54C5BE30C}" type="datetime1">
              <a:rPr lang="nl-BE" smtClean="0"/>
              <a:t>2016-02-09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0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9ED4-0FB0-4E91-9713-CF8AFB422703}" type="datetime1">
              <a:rPr lang="nl-BE" smtClean="0"/>
              <a:t>2016-02-09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0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D12-1484-42BC-AC34-54C77652C51D}" type="datetime1">
              <a:rPr lang="nl-BE" smtClean="0"/>
              <a:t>2016-02-09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1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371-76E5-493E-8E6D-41AE773DECA9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82B-8E35-4BFF-A594-A2C221F4E786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0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80C9-C09F-4ACE-B296-5791D63C3E98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1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nacond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environments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Reproducibility!</a:t>
            </a:r>
          </a:p>
          <a:p>
            <a:r>
              <a:rPr lang="en-US" dirty="0" smtClean="0"/>
              <a:t>Create package list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Recreate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31" y="2840988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  --explicit  &gt; 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1" y="4419065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deactivate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R_base_repr  --file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731" y="5496233"/>
            <a:ext cx="647048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Note: may not work across platforms!</a:t>
            </a:r>
            <a:endParaRPr lang="nl-BE" sz="32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1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online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http://anaconda.org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share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Notebooks</a:t>
            </a:r>
          </a:p>
          <a:p>
            <a:pPr lvl="1"/>
            <a:r>
              <a:rPr lang="en-US" dirty="0" smtClean="0"/>
              <a:t>Environments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publish own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20902755">
            <a:off x="2638989" y="3257552"/>
            <a:ext cx="485088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Note: backed by Continuum Analytics</a:t>
            </a:r>
            <a:endParaRPr lang="nl-BE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binstar-static-prod.s3.amazonaws.com/latest/img/AnacondaCloud_logo_V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18" y="1172113"/>
            <a:ext cx="1787525" cy="12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 is useful!</a:t>
            </a:r>
          </a:p>
          <a:p>
            <a:pPr lvl="1"/>
            <a:r>
              <a:rPr lang="en-US" dirty="0" smtClean="0"/>
              <a:t>Easily install packages</a:t>
            </a:r>
          </a:p>
          <a:p>
            <a:pPr lvl="1"/>
            <a:r>
              <a:rPr lang="en-US" dirty="0" smtClean="0"/>
              <a:t>Manage multiple environments</a:t>
            </a:r>
          </a:p>
          <a:p>
            <a:pPr lvl="1"/>
            <a:r>
              <a:rPr lang="en-US" dirty="0" smtClean="0"/>
              <a:t>Share environment for collaboration</a:t>
            </a:r>
          </a:p>
          <a:p>
            <a:pPr lvl="1"/>
            <a:r>
              <a:rPr lang="en-US" dirty="0" smtClean="0"/>
              <a:t>Recreate environment for reproducibility</a:t>
            </a:r>
          </a:p>
          <a:p>
            <a:pPr lvl="1"/>
            <a:r>
              <a:rPr lang="en-US" dirty="0" smtClean="0"/>
              <a:t>Publish new packages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 optimized for HPC usage! (No hardware-specific builds for critical libraries, e.g., BLAS, </a:t>
            </a:r>
            <a:r>
              <a:rPr lang="en-US" dirty="0" err="1" smtClean="0"/>
              <a:t>Lapack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Depends on Continuum Analytics</a:t>
            </a:r>
          </a:p>
          <a:p>
            <a:pPr lvl="1"/>
            <a:r>
              <a:rPr lang="en-US" dirty="0" smtClean="0"/>
              <a:t>Only use packages when </a:t>
            </a:r>
            <a:r>
              <a:rPr lang="en-US" b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, </a:t>
            </a:r>
            <a:r>
              <a:rPr lang="en-US" i="1" dirty="0" smtClean="0"/>
              <a:t>or else…</a:t>
            </a:r>
            <a:endParaRPr lang="nl-B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338943" y="5478235"/>
            <a:ext cx="5674178" cy="408216"/>
          </a:xfrm>
          <a:prstGeom prst="rect">
            <a:avLst/>
          </a:prstGeom>
          <a:solidFill>
            <a:srgbClr val="FF0000">
              <a:alpha val="3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software versions is non-trivial</a:t>
            </a:r>
          </a:p>
          <a:p>
            <a:pPr lvl="1"/>
            <a:r>
              <a:rPr lang="en-US" dirty="0" smtClean="0"/>
              <a:t>Dependencies?</a:t>
            </a:r>
          </a:p>
          <a:p>
            <a:pPr lvl="1"/>
            <a:r>
              <a:rPr lang="en-US" dirty="0" smtClean="0"/>
              <a:t>Testing?</a:t>
            </a:r>
          </a:p>
          <a:p>
            <a:r>
              <a:rPr lang="en-US" dirty="0" smtClean="0"/>
              <a:t>Software with packages, e.g., R, Python</a:t>
            </a:r>
          </a:p>
          <a:p>
            <a:pPr lvl="1"/>
            <a:r>
              <a:rPr lang="en-US" dirty="0" smtClean="0"/>
              <a:t>Dependencies between packages?</a:t>
            </a:r>
          </a:p>
          <a:p>
            <a:pPr lvl="1"/>
            <a:r>
              <a:rPr lang="en-US" dirty="0" smtClean="0"/>
              <a:t>Compatibility between versions of packages?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Module system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parital</a:t>
            </a:r>
            <a:r>
              <a:rPr lang="en-US" dirty="0" smtClean="0"/>
              <a:t>: libraries still </a:t>
            </a:r>
            <a:r>
              <a:rPr lang="en-US" strike="sngStrike" dirty="0" smtClean="0"/>
              <a:t>an issue</a:t>
            </a:r>
            <a:r>
              <a:rPr lang="en-US" dirty="0" smtClean="0"/>
              <a:t> a nightmare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4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“software environments”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 (early days, still issues)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Version of base software</a:t>
            </a:r>
          </a:p>
          <a:p>
            <a:pPr lvl="2"/>
            <a:r>
              <a:rPr lang="en-US" dirty="0" smtClean="0"/>
              <a:t>Python 2 or Python 3</a:t>
            </a:r>
          </a:p>
          <a:p>
            <a:pPr lvl="2"/>
            <a:r>
              <a:rPr lang="en-US" dirty="0" smtClean="0"/>
              <a:t>R (not yet)</a:t>
            </a:r>
          </a:p>
          <a:p>
            <a:pPr lvl="1"/>
            <a:r>
              <a:rPr lang="en-US" dirty="0" smtClean="0"/>
              <a:t>Packages</a:t>
            </a:r>
          </a:p>
          <a:p>
            <a:pPr lvl="2"/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pandas,…</a:t>
            </a:r>
          </a:p>
          <a:p>
            <a:pPr lvl="2"/>
            <a:r>
              <a:rPr lang="en-US" dirty="0" err="1" smtClean="0"/>
              <a:t>nmle</a:t>
            </a:r>
            <a:r>
              <a:rPr lang="en-US" dirty="0" smtClean="0"/>
              <a:t>, survival,…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2"/>
            <a:r>
              <a:rPr lang="en-US" dirty="0" err="1" smtClean="0"/>
              <a:t>libz</a:t>
            </a:r>
            <a:r>
              <a:rPr lang="en-US" dirty="0" smtClean="0"/>
              <a:t>, </a:t>
            </a:r>
            <a:r>
              <a:rPr lang="en-US" dirty="0" err="1" smtClean="0"/>
              <a:t>libreadline</a:t>
            </a:r>
            <a:r>
              <a:rPr lang="en-US" dirty="0" smtClean="0"/>
              <a:t>, </a:t>
            </a:r>
            <a:r>
              <a:rPr lang="en-US" dirty="0" err="1" smtClean="0"/>
              <a:t>libblas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3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environment</a:t>
            </a:r>
          </a:p>
          <a:p>
            <a:r>
              <a:rPr lang="en-US" dirty="0" smtClean="0"/>
              <a:t>Clone environment</a:t>
            </a:r>
          </a:p>
          <a:p>
            <a:r>
              <a:rPr lang="en-US" dirty="0" smtClean="0"/>
              <a:t>Update environment</a:t>
            </a:r>
          </a:p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List environments</a:t>
            </a:r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5" y="2835008"/>
            <a:ext cx="7904365" cy="334195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: name of environment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--channel r</a:t>
            </a:r>
            <a:r>
              <a:rPr lang="en-US" dirty="0" smtClean="0"/>
              <a:t>: channel to use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: package to install, i.e., base R install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0531" y="2078182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  --channel r 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3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 environment</a:t>
            </a:r>
          </a:p>
          <a:p>
            <a:endParaRPr lang="en-US" dirty="0"/>
          </a:p>
          <a:p>
            <a:r>
              <a:rPr lang="en-US" dirty="0" smtClean="0"/>
              <a:t>Work in the environment,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Deactivate environment</a:t>
            </a:r>
          </a:p>
          <a:p>
            <a:endParaRPr lang="en-US" dirty="0"/>
          </a:p>
          <a:p>
            <a:r>
              <a:rPr lang="en-US" dirty="0" smtClean="0"/>
              <a:t>Switch to other environment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22814" y="2269374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R_base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893" y="3303013"/>
            <a:ext cx="43231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Rscript  computation.R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60" y="4869555"/>
            <a:ext cx="43204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deactivate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814" y="3833985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893" y="5969271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py3k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packages installed in environment</a:t>
            </a:r>
          </a:p>
          <a:p>
            <a:endParaRPr lang="en-US" dirty="0"/>
          </a:p>
          <a:p>
            <a:r>
              <a:rPr lang="en-US" dirty="0" smtClean="0"/>
              <a:t>Search for package in repository</a:t>
            </a:r>
          </a:p>
          <a:p>
            <a:endParaRPr lang="en-US" dirty="0"/>
          </a:p>
          <a:p>
            <a:r>
              <a:rPr lang="en-US" dirty="0"/>
              <a:t>Install additional packages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/>
              <a:t>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/>
              <a:t>Update package installed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, </a:t>
            </a:r>
            <a:r>
              <a:rPr lang="en-US" dirty="0"/>
              <a:t>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06431" y="2260628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51" y="3204958"/>
            <a:ext cx="5142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anaconda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 --channel r  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431" y="4130872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install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431" y="5138329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5476" y="5624257"/>
            <a:ext cx="51231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--all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431" y="6074592"/>
            <a:ext cx="32175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remove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 rot="1871715">
            <a:off x="6743300" y="3840361"/>
            <a:ext cx="2238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libgsl</a:t>
            </a:r>
            <a:r>
              <a:rPr lang="nl-BE" dirty="0" smtClean="0"/>
              <a:t> &amp; </a:t>
            </a:r>
            <a:r>
              <a:rPr lang="nl-BE" dirty="0" err="1" smtClean="0"/>
              <a:t>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cases, e.g.,</a:t>
            </a:r>
          </a:p>
          <a:p>
            <a:pPr lvl="1"/>
            <a:r>
              <a:rPr lang="en-US" dirty="0" smtClean="0"/>
              <a:t>Experimenting with new packages</a:t>
            </a:r>
          </a:p>
          <a:p>
            <a:pPr lvl="1"/>
            <a:r>
              <a:rPr lang="en-US" dirty="0" smtClean="0"/>
              <a:t>Task-dedicated environment</a:t>
            </a:r>
          </a:p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r>
              <a:rPr lang="en-US" dirty="0" smtClean="0"/>
              <a:t>Work with environment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61556" y="363265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--clone R_base  --name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556" y="464681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&amp;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</a:p>
          <a:p>
            <a:endParaRPr lang="en-US" dirty="0"/>
          </a:p>
          <a:p>
            <a:r>
              <a:rPr lang="en-US" dirty="0" smtClean="0"/>
              <a:t>Sharing environments</a:t>
            </a:r>
          </a:p>
          <a:p>
            <a:pPr lvl="1"/>
            <a:r>
              <a:rPr lang="en-US" dirty="0" smtClean="0"/>
              <a:t>Export environment description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environment elsewhere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65250" y="2383956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50" y="3311619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remove  --name R_exp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267" y="4797614"/>
            <a:ext cx="65408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015" y="6031565"/>
            <a:ext cx="652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584807">
            <a:off x="6482327" y="4133074"/>
            <a:ext cx="2409955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Portable across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platforms!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442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Managing environments with conda</vt:lpstr>
      <vt:lpstr>Motivation</vt:lpstr>
      <vt:lpstr>Conda</vt:lpstr>
      <vt:lpstr>Conda environments</vt:lpstr>
      <vt:lpstr>Creating R environment</vt:lpstr>
      <vt:lpstr>Using environments</vt:lpstr>
      <vt:lpstr>Managing packages</vt:lpstr>
      <vt:lpstr>Cloning environments</vt:lpstr>
      <vt:lpstr>Managing &amp; sharing environments</vt:lpstr>
      <vt:lpstr>Identical environments</vt:lpstr>
      <vt:lpstr>Conda online</vt:lpstr>
      <vt:lpstr>Conclusion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conda</dc:title>
  <dc:creator>Geert Jan Bex</dc:creator>
  <cp:lastModifiedBy>Geert Jan Bex</cp:lastModifiedBy>
  <cp:revision>22</cp:revision>
  <dcterms:created xsi:type="dcterms:W3CDTF">2016-01-07T14:30:56Z</dcterms:created>
  <dcterms:modified xsi:type="dcterms:W3CDTF">2016-02-09T08:02:48Z</dcterms:modified>
</cp:coreProperties>
</file>