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658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</a:t>
            </a:r>
            <a:r>
              <a:rPr lang="en-US" sz="2400" dirty="0" smtClean="0"/>
              <a:t>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310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3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57508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551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706</Words>
  <Application>Microsoft Office PowerPoint</Application>
  <PresentationFormat>On-screen Show (4:3)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Office Theme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to speed up Python</dc:title>
  <dc:creator>Geert Jan Bex</dc:creator>
  <cp:lastModifiedBy>Geert Jan Bex</cp:lastModifiedBy>
  <cp:revision>10</cp:revision>
  <dcterms:created xsi:type="dcterms:W3CDTF">2017-08-10T07:29:54Z</dcterms:created>
  <dcterms:modified xsi:type="dcterms:W3CDTF">2017-08-10T10:46:02Z</dcterms:modified>
</cp:coreProperties>
</file>