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Straightforward: 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ODEs with Boost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</TotalTime>
  <Words>216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Essential C++ Numerics</vt:lpstr>
      <vt:lpstr>PowerPoint Presentation</vt:lpstr>
      <vt:lpstr>Complex numbers</vt:lpstr>
      <vt:lpstr>Numerical limits</vt:lpstr>
      <vt:lpstr>Linear algebra</vt:lpstr>
      <vt:lpstr>Ordinary differential equations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57</cp:revision>
  <dcterms:created xsi:type="dcterms:W3CDTF">2017-02-24T18:21:04Z</dcterms:created>
  <dcterms:modified xsi:type="dcterms:W3CDTF">2017-03-30T20:54:59Z</dcterms:modified>
</cp:coreProperties>
</file>