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358" r:id="rId27"/>
    <p:sldId id="269" r:id="rId28"/>
    <p:sldId id="270" r:id="rId29"/>
    <p:sldId id="282" r:id="rId30"/>
    <p:sldId id="271" r:id="rId31"/>
    <p:sldId id="322" r:id="rId32"/>
    <p:sldId id="357" r:id="rId33"/>
    <p:sldId id="272" r:id="rId34"/>
    <p:sldId id="359" r:id="rId35"/>
    <p:sldId id="273" r:id="rId36"/>
    <p:sldId id="274" r:id="rId37"/>
    <p:sldId id="317" r:id="rId38"/>
    <p:sldId id="300" r:id="rId39"/>
    <p:sldId id="318" r:id="rId40"/>
    <p:sldId id="321" r:id="rId41"/>
    <p:sldId id="296" r:id="rId42"/>
    <p:sldId id="313" r:id="rId43"/>
    <p:sldId id="355" r:id="rId44"/>
    <p:sldId id="276" r:id="rId45"/>
    <p:sldId id="311" r:id="rId46"/>
    <p:sldId id="314" r:id="rId47"/>
    <p:sldId id="315" r:id="rId48"/>
    <p:sldId id="297" r:id="rId49"/>
    <p:sldId id="298" r:id="rId50"/>
    <p:sldId id="299" r:id="rId51"/>
    <p:sldId id="279" r:id="rId52"/>
    <p:sldId id="289" r:id="rId53"/>
    <p:sldId id="280" r:id="rId54"/>
    <p:sldId id="281" r:id="rId55"/>
    <p:sldId id="347" r:id="rId56"/>
    <p:sldId id="348" r:id="rId57"/>
    <p:sldId id="295" r:id="rId58"/>
    <p:sldId id="283" r:id="rId59"/>
    <p:sldId id="286" r:id="rId60"/>
    <p:sldId id="287" r:id="rId61"/>
    <p:sldId id="290" r:id="rId62"/>
    <p:sldId id="284" r:id="rId63"/>
    <p:sldId id="288" r:id="rId64"/>
    <p:sldId id="294" r:id="rId65"/>
    <p:sldId id="285" r:id="rId66"/>
    <p:sldId id="291" r:id="rId67"/>
    <p:sldId id="292" r:id="rId68"/>
    <p:sldId id="293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2" r:id="rId80"/>
    <p:sldId id="320" r:id="rId81"/>
    <p:sldId id="329" r:id="rId82"/>
    <p:sldId id="330" r:id="rId83"/>
    <p:sldId id="340" r:id="rId84"/>
    <p:sldId id="331" r:id="rId85"/>
    <p:sldId id="334" r:id="rId86"/>
    <p:sldId id="343" r:id="rId87"/>
    <p:sldId id="337" r:id="rId88"/>
    <p:sldId id="335" r:id="rId89"/>
    <p:sldId id="339" r:id="rId90"/>
    <p:sldId id="341" r:id="rId91"/>
    <p:sldId id="338" r:id="rId92"/>
    <p:sldId id="342" r:id="rId93"/>
    <p:sldId id="344" r:id="rId94"/>
    <p:sldId id="350" r:id="rId95"/>
    <p:sldId id="351" r:id="rId96"/>
    <p:sldId id="352" r:id="rId97"/>
    <p:sldId id="354" r:id="rId98"/>
    <p:sldId id="353" r:id="rId99"/>
    <p:sldId id="325" r:id="rId100"/>
    <p:sldId id="326" r:id="rId101"/>
    <p:sldId id="327" r:id="rId10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17/12/2016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17/12/2016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17/12/2016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</a:t>
            </a:r>
            <a:r>
              <a:rPr lang="en-US" dirty="0" smtClean="0"/>
              <a:t>required</a:t>
            </a:r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5758</Words>
  <Application>Microsoft Office PowerPoint</Application>
  <PresentationFormat>On-screen Show (4:3)</PresentationFormat>
  <Paragraphs>1663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294</cp:revision>
  <dcterms:created xsi:type="dcterms:W3CDTF">2015-03-25T05:43:07Z</dcterms:created>
  <dcterms:modified xsi:type="dcterms:W3CDTF">2016-12-18T11:37:13Z</dcterms:modified>
</cp:coreProperties>
</file>