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2016-01-27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0928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79751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Cython to speed up Python</vt:lpstr>
      <vt:lpstr>Motivation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Cython to speed up Python</dc:title>
  <dc:creator>lucg5005</dc:creator>
  <cp:lastModifiedBy>Geert Jan Bex</cp:lastModifiedBy>
  <cp:revision>2</cp:revision>
  <dcterms:created xsi:type="dcterms:W3CDTF">2006-08-16T00:00:00Z</dcterms:created>
  <dcterms:modified xsi:type="dcterms:W3CDTF">2016-01-27T10:56:51Z</dcterms:modified>
</cp:coreProperties>
</file>