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00056"/>
        <c:axId val="319900840"/>
      </c:scatterChart>
      <c:valAx>
        <c:axId val="31990005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19900840"/>
        <c:crosses val="autoZero"/>
        <c:crossBetween val="midCat"/>
        <c:majorUnit val="4"/>
        <c:minorUnit val="4"/>
      </c:valAx>
      <c:valAx>
        <c:axId val="31990084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0005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02016"/>
        <c:axId val="319901624"/>
      </c:scatterChart>
      <c:valAx>
        <c:axId val="3199020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01624"/>
        <c:crosses val="autoZero"/>
        <c:crossBetween val="midCat"/>
        <c:majorUnit val="4"/>
        <c:minorUnit val="4"/>
      </c:valAx>
      <c:valAx>
        <c:axId val="319901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02016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75296"/>
        <c:axId val="321774120"/>
      </c:scatterChart>
      <c:valAx>
        <c:axId val="3217752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1774120"/>
        <c:crosses val="autoZero"/>
        <c:crossBetween val="midCat"/>
        <c:minorUnit val="4"/>
      </c:valAx>
      <c:valAx>
        <c:axId val="3217741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775296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68240"/>
        <c:axId val="321767848"/>
      </c:scatterChart>
      <c:valAx>
        <c:axId val="3217682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1767848"/>
        <c:crosses val="autoZero"/>
        <c:crossBetween val="midCat"/>
        <c:majorUnit val="4"/>
      </c:valAx>
      <c:valAx>
        <c:axId val="32176784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76824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68632"/>
        <c:axId val="321769024"/>
      </c:scatterChart>
      <c:valAx>
        <c:axId val="3217686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1769024"/>
        <c:crosses val="autoZero"/>
        <c:crossBetween val="midCat"/>
        <c:majorUnit val="4"/>
        <c:minorUnit val="4"/>
      </c:valAx>
      <c:valAx>
        <c:axId val="3217690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768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456282" y="2660357"/>
            <a:ext cx="3161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16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3114</Words>
  <Application>Microsoft Office PowerPoint</Application>
  <PresentationFormat>On-screen Show (4:3)</PresentationFormat>
  <Paragraphs>1035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95</cp:revision>
  <dcterms:created xsi:type="dcterms:W3CDTF">2013-02-20T15:39:10Z</dcterms:created>
  <dcterms:modified xsi:type="dcterms:W3CDTF">2017-10-16T13:51:09Z</dcterms:modified>
</cp:coreProperties>
</file>