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9" r:id="rId2"/>
    <p:sldId id="28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0" r:id="rId12"/>
    <p:sldId id="270" r:id="rId13"/>
    <p:sldId id="272" r:id="rId14"/>
    <p:sldId id="284" r:id="rId15"/>
    <p:sldId id="285" r:id="rId16"/>
    <p:sldId id="281" r:id="rId17"/>
    <p:sldId id="282" r:id="rId18"/>
    <p:sldId id="271" r:id="rId19"/>
    <p:sldId id="274" r:id="rId20"/>
    <p:sldId id="275" r:id="rId21"/>
    <p:sldId id="273" r:id="rId22"/>
    <p:sldId id="277" r:id="rId23"/>
    <p:sldId id="276" r:id="rId24"/>
    <p:sldId id="278" r:id="rId25"/>
    <p:sldId id="279" r:id="rId26"/>
    <p:sldId id="280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04174"/>
              </p:ext>
            </p:extLst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40864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2449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3468</TotalTime>
  <Words>2042</Words>
  <Application>Microsoft Office PowerPoint</Application>
  <PresentationFormat>On-screen Show (4:3)</PresentationFormat>
  <Paragraphs>512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Essential C++ Basic language features</vt:lpstr>
      <vt:lpstr>PowerPoint Presentation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91</cp:revision>
  <dcterms:created xsi:type="dcterms:W3CDTF">2017-02-06T05:43:50Z</dcterms:created>
  <dcterms:modified xsi:type="dcterms:W3CDTF">2017-03-21T12:13:26Z</dcterms:modified>
</cp:coreProperties>
</file>