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8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1110-F242-400B-93D2-C404B7CDA4E5}" type="datetimeFigureOut">
              <a:rPr lang="en-US" smtClean="0"/>
              <a:t>2016-12-21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F962-10F6-4B2F-B18F-8B74FD81E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526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with</a:t>
            </a:r>
          </a:p>
          <a:p>
            <a:pPr lvl="1"/>
            <a:r>
              <a:rPr lang="en-US" dirty="0" smtClean="0"/>
              <a:t>many arguments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confusing call</a:t>
            </a:r>
          </a:p>
          <a:p>
            <a:pPr lvl="1"/>
            <a:r>
              <a:rPr lang="en-US" dirty="0" smtClean="0"/>
              <a:t>arguments of same type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easy to make mistakes</a:t>
            </a:r>
          </a:p>
          <a:p>
            <a:pPr lvl="1"/>
            <a:r>
              <a:rPr lang="en-US" dirty="0" smtClean="0"/>
              <a:t>multiple optional arguments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proliferation of overloaded constructors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9035" y="4021391"/>
            <a:ext cx="652614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Article(String[] authors,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journal,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issue,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pages,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year)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519" y="5310489"/>
            <a:ext cx="35592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optional arguments for DOI and URL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4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8650" y="2664072"/>
            <a:ext cx="3019288" cy="2031325"/>
            <a:chOff x="628650" y="2743200"/>
            <a:chExt cx="3019288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28650" y="2743200"/>
              <a:ext cx="301928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Article</a:t>
              </a:r>
            </a:p>
            <a:p>
              <a:r>
                <a:rPr lang="en-US" dirty="0" smtClean="0"/>
                <a:t>-authors: </a:t>
              </a:r>
              <a:r>
                <a:rPr lang="en-US" dirty="0" smtClean="0"/>
                <a:t>List&lt;String&gt;</a:t>
              </a:r>
              <a:endParaRPr lang="en-US" dirty="0" smtClean="0"/>
            </a:p>
            <a:p>
              <a:r>
                <a:rPr lang="en-US" dirty="0"/>
                <a:t>-</a:t>
              </a:r>
              <a:r>
                <a:rPr lang="en-US" dirty="0" smtClean="0"/>
                <a:t>title: String</a:t>
              </a:r>
            </a:p>
            <a:p>
              <a:r>
                <a:rPr lang="en-US" dirty="0" smtClean="0"/>
                <a:t>…</a:t>
              </a:r>
            </a:p>
            <a:p>
              <a:r>
                <a:rPr lang="en-US" dirty="0" err="1" smtClean="0"/>
                <a:t>getAuthors</a:t>
              </a:r>
              <a:r>
                <a:rPr lang="en-US" dirty="0" smtClean="0"/>
                <a:t>(): </a:t>
              </a:r>
              <a:r>
                <a:rPr lang="en-US" dirty="0" smtClean="0"/>
                <a:t>Iterator&lt;String&gt; </a:t>
              </a:r>
              <a:endParaRPr lang="en-US" dirty="0" smtClean="0"/>
            </a:p>
            <a:p>
              <a:r>
                <a:rPr lang="en-US" dirty="0" err="1" smtClean="0"/>
                <a:t>getTitle</a:t>
              </a:r>
              <a:r>
                <a:rPr lang="en-US" dirty="0" smtClean="0"/>
                <a:t>(): </a:t>
              </a:r>
              <a:r>
                <a:rPr lang="en-US" dirty="0" smtClean="0"/>
                <a:t>String</a:t>
              </a:r>
              <a:endParaRPr lang="en-US" dirty="0" smtClean="0"/>
            </a:p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8650" y="2743200"/>
              <a:ext cx="2903872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28650" y="3067665"/>
              <a:ext cx="2903872" cy="19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73520" y="2401986"/>
            <a:ext cx="2903872" cy="1754326"/>
            <a:chOff x="4763127" y="2895600"/>
            <a:chExt cx="2903872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4763127" y="2895600"/>
              <a:ext cx="254980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ArticleBuilder</a:t>
              </a:r>
              <a:endParaRPr lang="en-US" dirty="0"/>
            </a:p>
            <a:p>
              <a:r>
                <a:rPr lang="en-US" dirty="0" smtClean="0"/>
                <a:t>-article: Article</a:t>
              </a:r>
            </a:p>
            <a:p>
              <a:r>
                <a:rPr lang="en-US" dirty="0" err="1" smtClean="0"/>
                <a:t>setAuthors</a:t>
              </a:r>
              <a:r>
                <a:rPr lang="en-US" dirty="0" smtClean="0"/>
                <a:t>(String[]): void</a:t>
              </a:r>
            </a:p>
            <a:p>
              <a:r>
                <a:rPr lang="en-US" dirty="0" err="1" smtClean="0"/>
                <a:t>setTitle</a:t>
              </a:r>
              <a:r>
                <a:rPr lang="en-US" dirty="0" smtClean="0"/>
                <a:t>(</a:t>
              </a:r>
              <a:r>
                <a:rPr lang="en-US" dirty="0" smtClean="0"/>
                <a:t>String</a:t>
              </a:r>
              <a:r>
                <a:rPr lang="en-US" dirty="0" smtClean="0"/>
                <a:t>): void</a:t>
              </a:r>
            </a:p>
            <a:p>
              <a:r>
                <a:rPr lang="en-US" dirty="0" smtClean="0"/>
                <a:t>…</a:t>
              </a:r>
            </a:p>
            <a:p>
              <a:r>
                <a:rPr lang="en-US" dirty="0" smtClean="0"/>
                <a:t>Article build(): Article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63127" y="2895600"/>
              <a:ext cx="2903872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763127" y="3220065"/>
              <a:ext cx="2903872" cy="19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63127" y="3495764"/>
              <a:ext cx="2903872" cy="19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32522" y="2697191"/>
            <a:ext cx="1573113" cy="369332"/>
            <a:chOff x="3532522" y="2776319"/>
            <a:chExt cx="1573113" cy="36933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32522" y="2969777"/>
              <a:ext cx="1427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747845" y="277631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 panose="05050102010706020507" pitchFamily="18" charset="2"/>
                </a:rPr>
                <a:t></a:t>
              </a:r>
              <a:endParaRPr lang="en-US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611161" y="3822303"/>
            <a:ext cx="2903872" cy="1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118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Symbol</vt:lpstr>
      <vt:lpstr>Office Theme</vt:lpstr>
      <vt:lpstr>Design patters</vt:lpstr>
      <vt:lpstr>Builder</vt:lpstr>
      <vt:lpstr>Anti-pattern</vt:lpstr>
      <vt:lpstr>Pattern</vt:lpstr>
      <vt:lpstr>Decorator</vt:lpstr>
      <vt:lpstr>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patters</dc:title>
  <dc:creator>Geert Jan Bex</dc:creator>
  <cp:lastModifiedBy>Geert Jan Bex</cp:lastModifiedBy>
  <cp:revision>9</cp:revision>
  <dcterms:created xsi:type="dcterms:W3CDTF">2016-12-21T17:05:07Z</dcterms:created>
  <dcterms:modified xsi:type="dcterms:W3CDTF">2016-12-22T10:57:22Z</dcterms:modified>
</cp:coreProperties>
</file>