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1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01E40-F6BA-46ED-B660-6F2F89D811A2}" type="datetimeFigureOut">
              <a:rPr lang="nl-BE" smtClean="0"/>
              <a:t>2017-01-18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19E59-ADD9-471C-B093-D91819159AB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570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9E59-ADD9-471C-B093-D91819159AB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68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B98-A89C-4C03-80F2-740225F5832C}" type="datetime1">
              <a:rPr lang="nl-BE" smtClean="0"/>
              <a:t>2017-01-18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381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6972-E9CE-4E73-AF9E-95B5E586C978}" type="datetime1">
              <a:rPr lang="nl-BE" smtClean="0"/>
              <a:t>2017-01-18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638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7134-DD41-4476-8EAA-3B730437DDBA}" type="datetime1">
              <a:rPr lang="nl-BE" smtClean="0"/>
              <a:t>2017-01-18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41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2DDC-5823-4684-B9AB-13238133037F}" type="datetime1">
              <a:rPr lang="nl-BE" smtClean="0"/>
              <a:t>2017-01-18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812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8E6C-43F2-48C1-A878-60E399ADAF2F}" type="datetime1">
              <a:rPr lang="nl-BE" smtClean="0"/>
              <a:t>2017-01-18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318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2D03-A048-445C-9971-C2AB088B80A8}" type="datetime1">
              <a:rPr lang="nl-BE" smtClean="0"/>
              <a:t>2017-01-18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67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26F5-8313-46CF-9E1C-E4A5B1A405D5}" type="datetime1">
              <a:rPr lang="nl-BE" smtClean="0"/>
              <a:t>2017-01-18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778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7042-D51F-46CD-A77A-D047938A78D4}" type="datetime1">
              <a:rPr lang="nl-BE" smtClean="0"/>
              <a:t>2017-01-18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2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2F5-E9F5-4C1F-9A3F-E7415A274E50}" type="datetime1">
              <a:rPr lang="nl-BE" smtClean="0"/>
              <a:t>2017-01-18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150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E92E-52FD-4A10-B7BB-621FA570F8E7}" type="datetime1">
              <a:rPr lang="nl-BE" smtClean="0"/>
              <a:t>2017-01-18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1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458-F8C2-496F-A560-F1929A927ED8}" type="datetime1">
              <a:rPr lang="nl-BE" smtClean="0"/>
              <a:t>2017-01-18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78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2E406-D30D-4CBF-B51D-3D815C4F7FD2}" type="datetime1">
              <a:rPr lang="nl-BE" smtClean="0"/>
              <a:t>2017-01-18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40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mtcp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using DMTCP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2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application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under control of coordinator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application is done, daemon quits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749420" y="2398054"/>
            <a:ext cx="8187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dmtcp_launch  ./compute.exe  out.txt  $(( 12*60*100 )) 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420" y="3990927"/>
            <a:ext cx="16055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2037" y="4304583"/>
            <a:ext cx="6909520" cy="1157320"/>
            <a:chOff x="810883" y="3974290"/>
            <a:chExt cx="6909520" cy="1157320"/>
          </a:xfrm>
        </p:grpSpPr>
        <p:sp>
          <p:nvSpPr>
            <p:cNvPr id="7" name="TextBox 6"/>
            <p:cNvSpPr txBox="1"/>
            <p:nvPr/>
          </p:nvSpPr>
          <p:spPr>
            <a:xfrm>
              <a:off x="810883" y="4762278"/>
              <a:ext cx="69095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give daemon (in background) time to quit before terminating PBS script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01425" y="3974290"/>
              <a:ext cx="3164218" cy="787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566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628649" y="1535420"/>
            <a:ext cx="822205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DMTCP_CHECKPOINT_DIR="$(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 DMTCP_CHECKPOINT_INTERVAL=$(( 3*3600 ))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DMTCP_COORD_HOST=$(hostname)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--exit-on-last &amp;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mtcp_launch  ./compute.exe  out.txt  $(( 12*60*100 ))  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3407434" y="1837426"/>
            <a:ext cx="5527923" cy="1018674"/>
            <a:chOff x="3407434" y="1837426"/>
            <a:chExt cx="5527923" cy="1018674"/>
          </a:xfrm>
        </p:grpSpPr>
        <p:grpSp>
          <p:nvGrpSpPr>
            <p:cNvPr id="5" name="Group 4"/>
            <p:cNvGrpSpPr/>
            <p:nvPr/>
          </p:nvGrpSpPr>
          <p:grpSpPr>
            <a:xfrm>
              <a:off x="3648974" y="1984076"/>
              <a:ext cx="5286383" cy="872024"/>
              <a:chOff x="-954408" y="4259586"/>
              <a:chExt cx="5286383" cy="872024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810883" y="4762278"/>
                <a:ext cx="352109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allow a core for </a:t>
                </a:r>
                <a:r>
                  <a:rPr lang="en-US" dirty="0" err="1" smtClean="0"/>
                  <a:t>dmtcp_coordinator</a:t>
                </a:r>
                <a:endParaRPr lang="nl-BE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" name="Straight Arrow Connector 6"/>
              <p:cNvCxnSpPr>
                <a:stCxn id="6" idx="1"/>
                <a:endCxn id="10" idx="6"/>
              </p:cNvCxnSpPr>
              <p:nvPr/>
            </p:nvCxnSpPr>
            <p:spPr>
              <a:xfrm flipH="1" flipV="1">
                <a:off x="-954408" y="4259586"/>
                <a:ext cx="1765291" cy="687358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/>
            <p:cNvSpPr/>
            <p:nvPr/>
          </p:nvSpPr>
          <p:spPr>
            <a:xfrm>
              <a:off x="3407434" y="1837426"/>
              <a:ext cx="241540" cy="293299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98412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every checkpoint interval: information stored in checkpoint directory</a:t>
            </a:r>
          </a:p>
          <a:p>
            <a:pPr lvl="1"/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ckpt_file_io.exe_4e6f792af8e57f4a-40000-58737232.dmtcp</a:t>
            </a:r>
          </a:p>
          <a:p>
            <a:pPr lvl="1"/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dmtcp_restart_script_4e6f792af8e57f4a-40000-58737231.sh</a:t>
            </a:r>
          </a:p>
          <a:p>
            <a:pPr lvl="1"/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dmtcp_restart_script.sh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DMTCP file: dump of state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Note: can be very large, e.g., entire system memory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Shell script: will restart</a:t>
            </a:r>
            <a:endParaRPr lang="nl-BE" sz="2000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dmtcp_restart_script.sh</a:t>
            </a:r>
            <a:r>
              <a:rPr lang="en-US" dirty="0" smtClean="0">
                <a:cs typeface="Courier New" panose="02070309020205020404" pitchFamily="49" charset="0"/>
              </a:rPr>
              <a:t>: link to latest restart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422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28649" y="1690689"/>
            <a:ext cx="6574407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PBS -l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DMTCP_CHECKPOINT_DIR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="$(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DMTCP_CHECKPOINT_INTERVAL=$((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3*3600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 DMTCP_COORD_HOST=$(hostname)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$DMTCP_CHECKPOINT_DIR/dmtcp_restart_script.sh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14265" y="2486768"/>
            <a:ext cx="2398157" cy="1403745"/>
            <a:chOff x="810883" y="4762278"/>
            <a:chExt cx="2398157" cy="1403745"/>
          </a:xfrm>
          <a:solidFill>
            <a:schemeClr val="bg1"/>
          </a:solidFill>
        </p:grpSpPr>
        <p:sp>
          <p:nvSpPr>
            <p:cNvPr id="6" name="TextBox 5"/>
            <p:cNvSpPr txBox="1"/>
            <p:nvPr/>
          </p:nvSpPr>
          <p:spPr>
            <a:xfrm>
              <a:off x="810883" y="4762278"/>
              <a:ext cx="239815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same directory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374739" y="5131610"/>
              <a:ext cx="635223" cy="103441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478438" y="4580626"/>
            <a:ext cx="2430345" cy="1134631"/>
            <a:chOff x="810883" y="3996979"/>
            <a:chExt cx="2430345" cy="1134631"/>
          </a:xfrm>
        </p:grpSpPr>
        <p:sp>
          <p:nvSpPr>
            <p:cNvPr id="11" name="TextBox 10"/>
            <p:cNvSpPr txBox="1"/>
            <p:nvPr/>
          </p:nvSpPr>
          <p:spPr>
            <a:xfrm>
              <a:off x="810883" y="4762278"/>
              <a:ext cx="24303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be different interval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1207698" y="3996979"/>
              <a:ext cx="818358" cy="765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69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</a:t>
            </a:r>
            <a:r>
              <a:rPr lang="en-US" dirty="0" err="1" smtClean="0"/>
              <a:t>walltimes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99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</a:t>
            </a:r>
            <a:r>
              <a:rPr lang="en-US" dirty="0" err="1" smtClean="0"/>
              <a:t>walltime</a:t>
            </a:r>
            <a:r>
              <a:rPr lang="en-US" dirty="0" smtClean="0"/>
              <a:t> exceeds maximum permitted</a:t>
            </a:r>
          </a:p>
          <a:p>
            <a:pPr lvl="1"/>
            <a:r>
              <a:rPr lang="en-US" dirty="0" smtClean="0"/>
              <a:t>Computation is split into multiple jobs</a:t>
            </a:r>
          </a:p>
          <a:p>
            <a:pPr lvl="1"/>
            <a:r>
              <a:rPr lang="en-US" dirty="0" smtClean="0"/>
              <a:t>Use job dependencies</a:t>
            </a:r>
          </a:p>
          <a:p>
            <a:r>
              <a:rPr lang="en-US" dirty="0" smtClean="0"/>
              <a:t>E.g., 7 days required, 3 days maximum</a:t>
            </a:r>
          </a:p>
          <a:p>
            <a:pPr lvl="1"/>
            <a:r>
              <a:rPr lang="en-US" dirty="0" smtClean="0"/>
              <a:t>Submit start job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job ID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Submit 1</a:t>
            </a:r>
            <a:r>
              <a:rPr lang="en-US" baseline="30000" dirty="0" smtClean="0"/>
              <a:t>st</a:t>
            </a:r>
            <a:r>
              <a:rPr lang="en-US" dirty="0" smtClean="0"/>
              <a:t> restart job, depend on ID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job </a:t>
            </a:r>
            <a:r>
              <a:rPr lang="en-US" dirty="0"/>
              <a:t>ID</a:t>
            </a:r>
            <a:r>
              <a:rPr lang="en-US" baseline="-25000" dirty="0"/>
              <a:t>2</a:t>
            </a:r>
            <a:endParaRPr lang="en-US" dirty="0" smtClean="0"/>
          </a:p>
          <a:p>
            <a:pPr lvl="1"/>
            <a:r>
              <a:rPr lang="en-US" dirty="0" smtClean="0"/>
              <a:t>Submit 2</a:t>
            </a:r>
            <a:r>
              <a:rPr lang="en-US" baseline="30000" dirty="0" smtClean="0"/>
              <a:t>nd</a:t>
            </a:r>
            <a:r>
              <a:rPr lang="en-US" dirty="0" smtClean="0"/>
              <a:t> restart job, depends on ID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5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dependencies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initial job</a:t>
            </a:r>
          </a:p>
          <a:p>
            <a:endParaRPr lang="en-US" dirty="0"/>
          </a:p>
          <a:p>
            <a:r>
              <a:rPr lang="en-US" dirty="0" smtClean="0"/>
              <a:t>Submit 1</a:t>
            </a:r>
            <a:r>
              <a:rPr lang="en-US" baseline="30000" dirty="0" smtClean="0"/>
              <a:t>st</a:t>
            </a:r>
            <a:r>
              <a:rPr lang="en-US" dirty="0" smtClean="0"/>
              <a:t> restart job</a:t>
            </a:r>
          </a:p>
          <a:p>
            <a:endParaRPr lang="en-US" dirty="0"/>
          </a:p>
          <a:p>
            <a:r>
              <a:rPr lang="en-US" dirty="0" smtClean="0"/>
              <a:t>Submit 2</a:t>
            </a:r>
            <a:r>
              <a:rPr lang="en-US" baseline="30000" dirty="0" smtClean="0"/>
              <a:t>nd</a:t>
            </a:r>
            <a:r>
              <a:rPr lang="en-US" dirty="0" smtClean="0"/>
              <a:t> restart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396814" y="2398054"/>
            <a:ext cx="833311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814" y="3404469"/>
            <a:ext cx="8333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814" y="4428182"/>
            <a:ext cx="833311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996" y="5164073"/>
            <a:ext cx="57856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restart job will only start when start job is not done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restart job will only start when 1</a:t>
            </a:r>
            <a:r>
              <a:rPr lang="en-US" baseline="30000" dirty="0" smtClean="0"/>
              <a:t>st</a:t>
            </a:r>
            <a:r>
              <a:rPr lang="en-US" dirty="0" smtClean="0"/>
              <a:t> restart job is not done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4285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44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workflows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script encodes a workflow: create shell script</a:t>
            </a:r>
          </a:p>
          <a:p>
            <a:pPr lvl="1"/>
            <a:r>
              <a:rPr lang="en-US" dirty="0" err="1" smtClean="0"/>
              <a:t>Checkpointing</a:t>
            </a:r>
            <a:r>
              <a:rPr lang="en-US" dirty="0" smtClean="0"/>
              <a:t> is done recursively on </a:t>
            </a:r>
            <a:r>
              <a:rPr lang="en-US" dirty="0" err="1" smtClean="0"/>
              <a:t>subprocesses</a:t>
            </a:r>
            <a:endParaRPr lang="en-US" dirty="0" smtClean="0"/>
          </a:p>
          <a:p>
            <a:pPr lvl="1"/>
            <a:r>
              <a:rPr lang="en-US" dirty="0" smtClean="0"/>
              <a:t>Checkpoint shell script in PBS script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912243" y="3381465"/>
            <a:ext cx="65744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=1:ppn=1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=72:00:00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./producer.exe  |  consumer.exe  &gt;  out.txt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start PBS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19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628649" y="1535420"/>
            <a:ext cx="822205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DMTCP_CHECKPOINT_DIR="$(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 DMTCP_CHECKPOINT_INTERVAL=$(( 3*3600 ))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DMTCP_COORD_HOST=$(hostname)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--exit-on-last &amp;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mtcp_launch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./workflow.sh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89809" y="5968157"/>
            <a:ext cx="6220199" cy="648840"/>
            <a:chOff x="1589809" y="5795637"/>
            <a:chExt cx="6220199" cy="648840"/>
          </a:xfrm>
        </p:grpSpPr>
        <p:sp>
          <p:nvSpPr>
            <p:cNvPr id="5" name="Rectangle 4"/>
            <p:cNvSpPr/>
            <p:nvPr/>
          </p:nvSpPr>
          <p:spPr>
            <a:xfrm>
              <a:off x="1589809" y="5798146"/>
              <a:ext cx="6217097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#!/bin/bash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./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producer.exe  |  consumer.exe  &gt;  out.txt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3928" y="579563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workflow.sh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79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07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+ </a:t>
            </a:r>
            <a:r>
              <a:rPr lang="en-US" dirty="0" err="1" smtClean="0"/>
              <a:t>OpenMP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50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Single-node MPI + </a:t>
            </a:r>
            <a:r>
              <a:rPr lang="en-US" dirty="0" err="1" smtClean="0"/>
              <a:t>OpenMP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script</a:t>
            </a:r>
          </a:p>
          <a:p>
            <a:pPr lvl="1"/>
            <a:r>
              <a:rPr lang="en-US" dirty="0" smtClean="0"/>
              <a:t>Start DMTCP coordinator</a:t>
            </a:r>
          </a:p>
          <a:p>
            <a:pPr lvl="1"/>
            <a:r>
              <a:rPr lang="en-US" dirty="0" smtClean="0"/>
              <a:t>Run application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912243" y="3157179"/>
            <a:ext cx="65744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=1:ppn=4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OMP_NUM_THREADS=2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dmtcp_launch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--map-by ppr:2:socket:PE=2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./pi.exe 1000000000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72324" y="4856672"/>
            <a:ext cx="4571251" cy="1108706"/>
            <a:chOff x="810883" y="4022904"/>
            <a:chExt cx="4571251" cy="1108706"/>
          </a:xfrm>
        </p:grpSpPr>
        <p:sp>
          <p:nvSpPr>
            <p:cNvPr id="7" name="TextBox 6"/>
            <p:cNvSpPr txBox="1"/>
            <p:nvPr/>
          </p:nvSpPr>
          <p:spPr>
            <a:xfrm>
              <a:off x="810883" y="4762278"/>
              <a:ext cx="45712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OpenMPI</a:t>
              </a:r>
              <a:r>
                <a:rPr lang="en-US" dirty="0" smtClean="0"/>
                <a:t> 1.8.x: 2 processes, 2 threads/process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2038695" y="4022904"/>
              <a:ext cx="1057814" cy="739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80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19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 files may be large</a:t>
            </a:r>
          </a:p>
          <a:p>
            <a:pPr lvl="1"/>
            <a:r>
              <a:rPr lang="en-US" dirty="0" smtClean="0"/>
              <a:t>Enough disk space?</a:t>
            </a:r>
          </a:p>
          <a:p>
            <a:r>
              <a:rPr lang="en-US" dirty="0" smtClean="0"/>
              <a:t>Writing files is slow</a:t>
            </a:r>
          </a:p>
          <a:p>
            <a:pPr lvl="1"/>
            <a:r>
              <a:rPr lang="en-US" dirty="0" smtClean="0"/>
              <a:t>Use file system with fast I/O, e.g., $VSC_SCRATCH</a:t>
            </a:r>
          </a:p>
          <a:p>
            <a:r>
              <a:rPr lang="en-US" dirty="0" smtClean="0"/>
              <a:t>Weigh time to compute versus time to checkpoint</a:t>
            </a:r>
          </a:p>
          <a:p>
            <a:pPr lvl="1"/>
            <a:r>
              <a:rPr lang="en-US" dirty="0" smtClean="0"/>
              <a:t>Too frequent </a:t>
            </a:r>
            <a:r>
              <a:rPr lang="en-US" dirty="0" err="1" smtClean="0"/>
              <a:t>checkpointing</a:t>
            </a:r>
            <a:r>
              <a:rPr lang="en-US" dirty="0" smtClean="0"/>
              <a:t> is inefficient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082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rationale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Saving state of a running application to disk</a:t>
            </a:r>
          </a:p>
          <a:p>
            <a:pPr lvl="1"/>
            <a:r>
              <a:rPr lang="en-US" dirty="0" smtClean="0"/>
              <a:t>Resuming execution from that point</a:t>
            </a:r>
          </a:p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Dealing with system issues</a:t>
            </a:r>
          </a:p>
          <a:p>
            <a:pPr lvl="1"/>
            <a:r>
              <a:rPr lang="en-US" dirty="0" smtClean="0"/>
              <a:t>Long </a:t>
            </a:r>
            <a:r>
              <a:rPr lang="en-US" dirty="0" err="1" smtClean="0"/>
              <a:t>walltimes</a:t>
            </a:r>
            <a:endParaRPr lang="en-US" dirty="0" smtClean="0"/>
          </a:p>
          <a:p>
            <a:r>
              <a:rPr lang="en-US" dirty="0" smtClean="0"/>
              <a:t>How to use it?</a:t>
            </a:r>
          </a:p>
          <a:p>
            <a:pPr lvl="1"/>
            <a:r>
              <a:rPr lang="en-US" dirty="0" smtClean="0"/>
              <a:t>Many HPC applications implement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checkpointing</a:t>
            </a:r>
            <a:r>
              <a:rPr lang="en-US" dirty="0" smtClean="0"/>
              <a:t> software, e.g., BLCR or DMTCP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28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DMTCP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DMTCP advantages	</a:t>
            </a:r>
          </a:p>
          <a:p>
            <a:pPr lvl="1"/>
            <a:r>
              <a:rPr lang="en-US" dirty="0" smtClean="0"/>
              <a:t>No kernel modules</a:t>
            </a:r>
          </a:p>
          <a:p>
            <a:pPr lvl="1"/>
            <a:r>
              <a:rPr lang="en-US" dirty="0" smtClean="0"/>
              <a:t>No modifications to applications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infiniband</a:t>
            </a:r>
            <a:endParaRPr lang="en-US" dirty="0" smtClean="0"/>
          </a:p>
          <a:p>
            <a:pPr lvl="1"/>
            <a:r>
              <a:rPr lang="en-US" dirty="0" smtClean="0"/>
              <a:t>Under active development</a:t>
            </a:r>
          </a:p>
          <a:p>
            <a:r>
              <a:rPr lang="nl-BE" dirty="0" smtClean="0">
                <a:hlinkClick r:id="rId2"/>
              </a:rPr>
              <a:t>http://dmtcp.sourceforge.net/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6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40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Insurance against rare problems</a:t>
            </a:r>
          </a:p>
          <a:p>
            <a:pPr lvl="1"/>
            <a:r>
              <a:rPr lang="en-US" dirty="0" smtClean="0"/>
              <a:t>Simple PBS script</a:t>
            </a:r>
          </a:p>
          <a:p>
            <a:pPr lvl="1"/>
            <a:r>
              <a:rPr lang="en-US" dirty="0" smtClean="0"/>
              <a:t>Manual restart when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0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PBS script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628649" y="1690689"/>
            <a:ext cx="65744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=1:ppn=1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./compute.exe  out.txt  $(( 12*60*100 )) 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10883" y="3999013"/>
            <a:ext cx="3672800" cy="1106221"/>
            <a:chOff x="810883" y="3999013"/>
            <a:chExt cx="3672800" cy="1106221"/>
          </a:xfrm>
        </p:grpSpPr>
        <p:sp>
          <p:nvSpPr>
            <p:cNvPr id="6" name="TextBox 5"/>
            <p:cNvSpPr txBox="1"/>
            <p:nvPr/>
          </p:nvSpPr>
          <p:spPr>
            <a:xfrm>
              <a:off x="810883" y="4735902"/>
              <a:ext cx="3672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executable that writes to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dump.txt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1923691" y="3999013"/>
              <a:ext cx="723592" cy="736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28705" y="5684808"/>
            <a:ext cx="81865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Note: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compute.exe</a:t>
            </a:r>
            <a:r>
              <a:rPr lang="en-US" sz="2000" dirty="0" smtClean="0"/>
              <a:t> is unmodified, no libraries/instrumentation required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8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parameters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store?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often to checkpoint?</a:t>
            </a:r>
          </a:p>
          <a:p>
            <a:endParaRPr lang="en-US" dirty="0"/>
          </a:p>
          <a:p>
            <a:r>
              <a:rPr lang="en-US" dirty="0" smtClean="0"/>
              <a:t>Coordinator host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88082" y="2430293"/>
            <a:ext cx="657440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DMTCP_CHECKPOINT_DIR="$(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</p:txBody>
      </p:sp>
      <p:sp>
        <p:nvSpPr>
          <p:cNvPr id="6" name="Rectangle 5"/>
          <p:cNvSpPr/>
          <p:nvPr/>
        </p:nvSpPr>
        <p:spPr>
          <a:xfrm>
            <a:off x="992811" y="3883173"/>
            <a:ext cx="65744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DMTCP_CHECKPOINT_INTERVAL=$(( 3*3600 ))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73913" y="2785198"/>
            <a:ext cx="3925030" cy="815912"/>
            <a:chOff x="1311215" y="4225810"/>
            <a:chExt cx="3925030" cy="815912"/>
          </a:xfrm>
        </p:grpSpPr>
        <p:sp>
          <p:nvSpPr>
            <p:cNvPr id="8" name="TextBox 7"/>
            <p:cNvSpPr txBox="1"/>
            <p:nvPr/>
          </p:nvSpPr>
          <p:spPr>
            <a:xfrm>
              <a:off x="1311215" y="4672390"/>
              <a:ext cx="39250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subdirectory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ckpt</a:t>
              </a:r>
              <a:r>
                <a:rPr lang="en-US" dirty="0" smtClean="0"/>
                <a:t> in current directory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H="1" flipV="1">
              <a:off x="2890028" y="4225810"/>
              <a:ext cx="383702" cy="446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259786" y="4252505"/>
            <a:ext cx="2539157" cy="482446"/>
            <a:chOff x="810883" y="4649164"/>
            <a:chExt cx="2539157" cy="482446"/>
          </a:xfrm>
        </p:grpSpPr>
        <p:sp>
          <p:nvSpPr>
            <p:cNvPr id="12" name="TextBox 11"/>
            <p:cNvSpPr txBox="1"/>
            <p:nvPr/>
          </p:nvSpPr>
          <p:spPr>
            <a:xfrm>
              <a:off x="810883" y="4762278"/>
              <a:ext cx="253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checkpoint every 3 hours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1667889" y="4649164"/>
              <a:ext cx="412573" cy="113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85800" y="6009912"/>
            <a:ext cx="47794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Information required by DMTCP coordinator</a:t>
            </a:r>
            <a:endParaRPr lang="nl-BE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8</a:t>
            </a:fld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988082" y="4940968"/>
            <a:ext cx="65744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DMTCP_COORD_HOST=$(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935672" y="5142199"/>
            <a:ext cx="2037406" cy="672369"/>
            <a:chOff x="506670" y="4206574"/>
            <a:chExt cx="2037406" cy="672369"/>
          </a:xfrm>
        </p:grpSpPr>
        <p:sp>
          <p:nvSpPr>
            <p:cNvPr id="20" name="TextBox 19"/>
            <p:cNvSpPr txBox="1"/>
            <p:nvPr/>
          </p:nvSpPr>
          <p:spPr>
            <a:xfrm>
              <a:off x="790263" y="4509611"/>
              <a:ext cx="175381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Allows migration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506670" y="4206574"/>
              <a:ext cx="1160500" cy="303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89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DMTCP coordinator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daemon to control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r>
              <a:rPr lang="en-US" dirty="0" smtClean="0"/>
              <a:t>Load module</a:t>
            </a:r>
          </a:p>
          <a:p>
            <a:endParaRPr lang="en-US" dirty="0" smtClean="0"/>
          </a:p>
          <a:p>
            <a:r>
              <a:rPr lang="en-US" dirty="0" smtClean="0"/>
              <a:t>Start daemon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910444" y="2904740"/>
            <a:ext cx="65744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load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0443" y="3983855"/>
            <a:ext cx="657440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--exit-on-last &amp;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56400" y="4295951"/>
            <a:ext cx="2867580" cy="906531"/>
            <a:chOff x="810883" y="4225079"/>
            <a:chExt cx="2867580" cy="906531"/>
          </a:xfrm>
        </p:grpSpPr>
        <p:sp>
          <p:nvSpPr>
            <p:cNvPr id="7" name="TextBox 6"/>
            <p:cNvSpPr txBox="1"/>
            <p:nvPr/>
          </p:nvSpPr>
          <p:spPr>
            <a:xfrm>
              <a:off x="810883" y="4762278"/>
              <a:ext cx="2867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daemon runs in background 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810883" y="4225079"/>
              <a:ext cx="1433790" cy="537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67693" y="4563375"/>
            <a:ext cx="4009174" cy="1157320"/>
            <a:chOff x="810883" y="3974290"/>
            <a:chExt cx="4009174" cy="1157320"/>
          </a:xfrm>
        </p:grpSpPr>
        <p:sp>
          <p:nvSpPr>
            <p:cNvPr id="11" name="TextBox 10"/>
            <p:cNvSpPr txBox="1"/>
            <p:nvPr/>
          </p:nvSpPr>
          <p:spPr>
            <a:xfrm>
              <a:off x="810883" y="4762278"/>
              <a:ext cx="40091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seconds delay to ensure daemon runs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1101398" y="3974290"/>
              <a:ext cx="1714072" cy="787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0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763</Words>
  <Application>Microsoft Office PowerPoint</Application>
  <PresentationFormat>On-screen Show (4:3)</PresentationFormat>
  <Paragraphs>214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Symbol</vt:lpstr>
      <vt:lpstr>Office Theme</vt:lpstr>
      <vt:lpstr>Checkpointing using DMTCP</vt:lpstr>
      <vt:lpstr>Introduction</vt:lpstr>
      <vt:lpstr>Checkpointing rationale</vt:lpstr>
      <vt:lpstr>DMTCP</vt:lpstr>
      <vt:lpstr>Ad hoc</vt:lpstr>
      <vt:lpstr>Scenario</vt:lpstr>
      <vt:lpstr>Original PBS script</vt:lpstr>
      <vt:lpstr>Checkpointing parameters</vt:lpstr>
      <vt:lpstr>DMTCP coordinator</vt:lpstr>
      <vt:lpstr>Launch application</vt:lpstr>
      <vt:lpstr>Putting it all together</vt:lpstr>
      <vt:lpstr>What happens?</vt:lpstr>
      <vt:lpstr>Restarting</vt:lpstr>
      <vt:lpstr>Excessive walltimes</vt:lpstr>
      <vt:lpstr>Scenario</vt:lpstr>
      <vt:lpstr>Job dependencies</vt:lpstr>
      <vt:lpstr>Workflows</vt:lpstr>
      <vt:lpstr>Checkpointing workflows</vt:lpstr>
      <vt:lpstr>Workflow start PBS script</vt:lpstr>
      <vt:lpstr>MPI + OpenMP</vt:lpstr>
      <vt:lpstr>Single-node MPI + OpenMP</vt:lpstr>
      <vt:lpstr>Best practices</vt:lpstr>
      <vt:lpstr>Hints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Checkpointing using DMTCP</dc:title>
  <dc:creator>Geert Jan Bex</dc:creator>
  <cp:lastModifiedBy>Geert Jan Bex</cp:lastModifiedBy>
  <cp:revision>29</cp:revision>
  <dcterms:created xsi:type="dcterms:W3CDTF">2017-01-09T11:39:04Z</dcterms:created>
  <dcterms:modified xsi:type="dcterms:W3CDTF">2017-01-18T16:26:43Z</dcterms:modified>
</cp:coreProperties>
</file>