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87" r:id="rId35"/>
    <p:sldId id="292" r:id="rId36"/>
    <p:sldId id="286" r:id="rId37"/>
    <p:sldId id="297" r:id="rId38"/>
    <p:sldId id="271" r:id="rId39"/>
    <p:sldId id="283" r:id="rId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476392"/>
        <c:axId val="414474432"/>
      </c:scatterChart>
      <c:valAx>
        <c:axId val="41447639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14474432"/>
        <c:crosses val="autoZero"/>
        <c:crossBetween val="midCat"/>
        <c:majorUnit val="4"/>
        <c:minorUnit val="4"/>
      </c:valAx>
      <c:valAx>
        <c:axId val="41447443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47639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475608"/>
        <c:axId val="414474824"/>
      </c:scatterChart>
      <c:valAx>
        <c:axId val="4144756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4474824"/>
        <c:crosses val="autoZero"/>
        <c:crossBetween val="midCat"/>
        <c:majorUnit val="4"/>
        <c:minorUnit val="4"/>
      </c:valAx>
      <c:valAx>
        <c:axId val="4144748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475608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473648"/>
        <c:axId val="416716560"/>
      </c:scatterChart>
      <c:valAx>
        <c:axId val="4144736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6716560"/>
        <c:crosses val="autoZero"/>
        <c:crossBetween val="midCat"/>
        <c:minorUnit val="4"/>
      </c:valAx>
      <c:valAx>
        <c:axId val="41671656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47364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716168"/>
        <c:axId val="416714208"/>
      </c:scatterChart>
      <c:valAx>
        <c:axId val="4167161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6714208"/>
        <c:crosses val="autoZero"/>
        <c:crossBetween val="midCat"/>
        <c:majorUnit val="4"/>
      </c:valAx>
      <c:valAx>
        <c:axId val="41671420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671616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716952"/>
        <c:axId val="416720088"/>
      </c:scatterChart>
      <c:valAx>
        <c:axId val="4167169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6720088"/>
        <c:crosses val="autoZero"/>
        <c:crossBetween val="midCat"/>
        <c:majorUnit val="4"/>
        <c:minorUnit val="4"/>
      </c:valAx>
      <c:valAx>
        <c:axId val="41672008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6716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29/11/2016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29/11/2016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29/11/2016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29/11/2016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</a:t>
            </a:r>
            <a:r>
              <a:rPr lang="nl-BE" dirty="0" smtClean="0"/>
              <a:t>Wellein</a:t>
            </a:r>
            <a:br>
              <a:rPr lang="nl-BE" dirty="0" smtClean="0"/>
            </a:br>
            <a:r>
              <a:rPr lang="nl-BE" dirty="0" smtClean="0"/>
              <a:t>Chapman </a:t>
            </a:r>
            <a:r>
              <a:rPr lang="nl-BE" dirty="0" smtClean="0"/>
              <a:t>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1312</Words>
  <Application>Microsoft Office PowerPoint</Application>
  <PresentationFormat>On-screen Show (4:3)</PresentationFormat>
  <Paragraphs>497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117</cp:revision>
  <dcterms:created xsi:type="dcterms:W3CDTF">2014-09-30T05:33:26Z</dcterms:created>
  <dcterms:modified xsi:type="dcterms:W3CDTF">2016-11-29T22:14:53Z</dcterms:modified>
</cp:coreProperties>
</file>