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B1BA-E8A9-48CD-886E-2AED8C4BE354}" type="datetimeFigureOut">
              <a:rPr lang="en-US" smtClean="0"/>
              <a:t>2017-03-20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9FFE-5AD4-4F7E-A3C2-C6931349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DF4-4C0E-4772-84AE-1357C6001391}" type="datetime1">
              <a:rPr lang="en-US" smtClean="0"/>
              <a:t>2017-03-20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5809-344B-440B-9F88-C5B18C79382B}" type="datetime1">
              <a:rPr lang="en-US" smtClean="0"/>
              <a:t>2017-03-20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260-95EE-4CD2-908E-53F4ED138E6A}" type="datetime1">
              <a:rPr lang="en-US" smtClean="0"/>
              <a:t>2017-03-20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A7D4-BD38-43A8-9130-CCA4F61A0EF1}" type="datetime1">
              <a:rPr lang="en-US" smtClean="0"/>
              <a:t>2017-03-20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732-D81D-4EEE-A6C0-1A86B50EC6E7}" type="datetime1">
              <a:rPr lang="en-US" smtClean="0"/>
              <a:t>2017-03-20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459-F51D-4E85-A354-E358228D776E}" type="datetime1">
              <a:rPr lang="en-US" smtClean="0"/>
              <a:t>2017-03-20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88B-5497-4442-BF08-DF52AECDDAFE}" type="datetime1">
              <a:rPr lang="en-US" smtClean="0"/>
              <a:t>2017-03-20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86E3-CF93-475C-AE85-C652B2D2F9B5}" type="datetime1">
              <a:rPr lang="en-US" smtClean="0"/>
              <a:t>2017-03-20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E503-4705-4A51-BD29-968EA406E3C8}" type="datetime1">
              <a:rPr lang="en-US" smtClean="0"/>
              <a:t>2017-03-20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BBBB-E740-40DF-A365-D9B13EA44EB5}" type="datetime1">
              <a:rPr lang="en-US" smtClean="0"/>
              <a:t>2017-03-20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45B-3D39-424D-9562-97A98B9610A2}" type="datetime1">
              <a:rPr lang="en-US" smtClean="0"/>
              <a:t>2017-03-20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5BA7-E58A-4B83-91F8-3B23CADD8CED}" type="datetime1">
              <a:rPr lang="en-US" smtClean="0"/>
              <a:t>2017-03-20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38003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 = " &lt;&lt; 15 &lt;&lt; ": 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dobule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41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4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6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236</Words>
  <Application>Microsoft Office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Essential C++ I/O streams</vt:lpstr>
      <vt:lpstr>PowerPoint Presentation</vt:lpstr>
      <vt:lpstr>I/O streams</vt:lpstr>
      <vt:lpstr>Standard streams</vt:lpstr>
      <vt:lpstr>Stream state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Classes</dc:title>
  <dc:creator>Geert Jan Bex</dc:creator>
  <cp:lastModifiedBy>Geert Jan Bex</cp:lastModifiedBy>
  <cp:revision>21</cp:revision>
  <dcterms:created xsi:type="dcterms:W3CDTF">2017-02-24T18:21:04Z</dcterms:created>
  <dcterms:modified xsi:type="dcterms:W3CDTF">2017-03-20T19:52:33Z</dcterms:modified>
</cp:coreProperties>
</file>