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8" r:id="rId6"/>
    <p:sldId id="266" r:id="rId7"/>
    <p:sldId id="260" r:id="rId8"/>
    <p:sldId id="274" r:id="rId9"/>
    <p:sldId id="261" r:id="rId10"/>
    <p:sldId id="276" r:id="rId11"/>
    <p:sldId id="267" r:id="rId12"/>
    <p:sldId id="265" r:id="rId13"/>
    <p:sldId id="277" r:id="rId14"/>
    <p:sldId id="269" r:id="rId15"/>
    <p:sldId id="294" r:id="rId16"/>
    <p:sldId id="262" r:id="rId17"/>
    <p:sldId id="278" r:id="rId18"/>
    <p:sldId id="270" r:id="rId19"/>
    <p:sldId id="295" r:id="rId20"/>
    <p:sldId id="263" r:id="rId21"/>
    <p:sldId id="279" r:id="rId22"/>
    <p:sldId id="271" r:id="rId23"/>
    <p:sldId id="296" r:id="rId24"/>
    <p:sldId id="264" r:id="rId25"/>
    <p:sldId id="280" r:id="rId26"/>
    <p:sldId id="272" r:id="rId27"/>
    <p:sldId id="297" r:id="rId28"/>
    <p:sldId id="290" r:id="rId29"/>
    <p:sldId id="291" r:id="rId30"/>
    <p:sldId id="275" r:id="rId31"/>
    <p:sldId id="281" r:id="rId32"/>
    <p:sldId id="282" r:id="rId33"/>
    <p:sldId id="298" r:id="rId34"/>
    <p:sldId id="284" r:id="rId35"/>
    <p:sldId id="283" r:id="rId36"/>
    <p:sldId id="285" r:id="rId37"/>
    <p:sldId id="299" r:id="rId38"/>
    <p:sldId id="292" r:id="rId39"/>
    <p:sldId id="293" r:id="rId40"/>
    <p:sldId id="286" r:id="rId41"/>
    <p:sldId id="287" r:id="rId42"/>
    <p:sldId id="289" r:id="rId43"/>
    <p:sldId id="288" r:id="rId44"/>
    <p:sldId id="301" r:id="rId45"/>
    <p:sldId id="30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F4CC3-573B-48A2-BA19-C88E9EEB8008}" type="datetimeFigureOut">
              <a:rPr lang="en-US" smtClean="0"/>
              <a:t>2016-11-30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D49E-3B52-4D1C-85F4-C21F072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2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A51-B5B5-44D7-85E1-1556CCB9180F}" type="datetime1">
              <a:rPr lang="en-US" smtClean="0"/>
              <a:t>2016-11-30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066D-DA80-4992-B507-A911EFD1878C}" type="datetime1">
              <a:rPr lang="en-US" smtClean="0"/>
              <a:t>2016-11-30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CBD-682A-4ABE-AFE9-CACFF55FE875}" type="datetime1">
              <a:rPr lang="en-US" smtClean="0"/>
              <a:t>2016-11-30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F78E-A200-421E-B0AA-A6018E81E55E}" type="datetime1">
              <a:rPr lang="en-US" smtClean="0"/>
              <a:t>2016-11-30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1EE-ED62-44E3-A586-FF0104F19B99}" type="datetime1">
              <a:rPr lang="en-US" smtClean="0"/>
              <a:t>2016-11-30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BC0-4C66-4CED-BC8E-7AF0BD49C9B5}" type="datetime1">
              <a:rPr lang="en-US" smtClean="0"/>
              <a:t>2016-11-30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E0A-53F1-4115-8AB2-2E28E481FF48}" type="datetime1">
              <a:rPr lang="en-US" smtClean="0"/>
              <a:t>2016-11-30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AB3-789B-4117-A859-FC7082686441}" type="datetime1">
              <a:rPr lang="en-US" smtClean="0"/>
              <a:t>2016-11-30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2AC5-51ED-46C8-8F1B-788630EE802E}" type="datetime1">
              <a:rPr lang="en-US" smtClean="0"/>
              <a:t>2016-11-30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F6DD-6796-44CA-AF4C-1B2A2288F444}" type="datetime1">
              <a:rPr lang="en-US" smtClean="0"/>
              <a:t>2016-11-30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808E-F05D-421A-97B7-12B728993E3B}" type="datetime1">
              <a:rPr lang="en-US" smtClean="0"/>
              <a:t>2016-11-30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5810-2FB7-4DE8-B622-97729F9C53CB}" type="datetime1">
              <a:rPr lang="en-US" smtClean="0"/>
              <a:t>2016-11-30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jpeg"/><Relationship Id="rId4" Type="http://schemas.openxmlformats.org/officeDocument/2006/relationships/image" Target="../media/image11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DataStructures" TargetMode="External"/><Relationship Id="rId2" Type="http://schemas.openxmlformats.org/officeDocument/2006/relationships/hyperlink" Target="https://github.com/gjbex/training-material/tree/master/CPlusPlus/ST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jbex/training-material/tree/master/Fortran/LinkedList" TargetMode="External"/><Relationship Id="rId5" Type="http://schemas.openxmlformats.org/officeDocument/2006/relationships/hyperlink" Target="https://github.com/gjbex/training-material/tree/master/Fortran/OOProgramming" TargetMode="External"/><Relationship Id="rId4" Type="http://schemas.openxmlformats.org/officeDocument/2006/relationships/hyperlink" Target="https://github.com/gjbex/training-material/tree/master/Java/DataStructur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 structures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3771900"/>
            <a:ext cx="4800600" cy="1061256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74405" y="4941171"/>
            <a:ext cx="51961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License</a:t>
            </a:r>
            <a:r>
              <a:rPr lang="en-US" sz="1350" dirty="0"/>
              <a:t>: this presentation is released under the Creative Commons, see</a:t>
            </a:r>
            <a:br>
              <a:rPr lang="en-US" sz="1350" dirty="0"/>
            </a:br>
            <a:r>
              <a:rPr lang="nl-BE" sz="1350" dirty="0">
                <a:hlinkClick r:id="rId3"/>
              </a:rPr>
              <a:t>http://creativecommons.org/publicdomain/zero/1.0/</a:t>
            </a:r>
            <a:r>
              <a:rPr lang="nl-BE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72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169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244436"/>
            <a:ext cx="5561138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487882"/>
            <a:ext cx="55611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array import array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array('l', (0 for _ in range(100)))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5008327"/>
            <a:ext cx="5561138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 or keyword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C/C++/Fortran/Java/Python: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672160"/>
                </p:ext>
              </p:extLst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6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NEW_TUPLE(key</a:t>
            </a:r>
            <a:r>
              <a:rPr lang="en-US" baseline="-25000" dirty="0" smtClean="0"/>
              <a:t>0</a:t>
            </a:r>
            <a:r>
              <a:rPr lang="en-US" dirty="0" smtClean="0"/>
              <a:t>=value</a:t>
            </a:r>
            <a:r>
              <a:rPr lang="en-US" baseline="-25000" dirty="0" smtClean="0"/>
              <a:t>0</a:t>
            </a:r>
            <a:r>
              <a:rPr lang="en-US" dirty="0" smtClean="0"/>
              <a:t>, …, key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 =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TUPLE.GET(key)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TUPLE.SET(key, value)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56165" y="3927761"/>
            <a:ext cx="339240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key</a:t>
            </a:r>
            <a:r>
              <a:rPr lang="en-US" sz="2800" baseline="-25000" dirty="0" smtClean="0"/>
              <a:t> 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{key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, …, key</a:t>
            </a:r>
            <a:r>
              <a:rPr lang="en-US" sz="2800" i="1" baseline="-25000" dirty="0" smtClean="0"/>
              <a:t>d</a:t>
            </a:r>
            <a:r>
              <a:rPr lang="en-US" sz="2800" baseline="-25000" dirty="0" smtClean="0"/>
              <a:t>-1</a:t>
            </a: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279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5829300" cy="28623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alpha;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.alpha = 3.5,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.n = 10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0.5*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734791"/>
            <a:ext cx="58368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collections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('Data', ['alpha', 'n'])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Data(alpha=3.5, n=10)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98764" y="5299364"/>
            <a:ext cx="7647848" cy="923330"/>
            <a:chOff x="498764" y="5299364"/>
            <a:chExt cx="7647848" cy="92333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98764" y="5902036"/>
              <a:ext cx="2088572" cy="31008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6826827" y="5299364"/>
              <a:ext cx="13197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are</a:t>
              </a:r>
              <a:br>
                <a:rPr lang="en-US" dirty="0" smtClean="0"/>
              </a:br>
              <a:r>
                <a:rPr lang="en-US" dirty="0" smtClean="0"/>
                <a:t>immutable</a:t>
              </a:r>
              <a:br>
                <a:rPr lang="en-US" dirty="0" smtClean="0"/>
              </a:br>
              <a:r>
                <a:rPr lang="en-US" dirty="0" smtClean="0"/>
                <a:t>in Python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203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6717723" cy="4247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Data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 double _alpha;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_n;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Data(double alpha,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_alpha = alpha;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_n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alpha() { return _alpha;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n() { return _n; 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Data(0.7, 4);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value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0.5*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2918" y="3210791"/>
            <a:ext cx="164480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Provide setter</a:t>
            </a:r>
            <a:br>
              <a:rPr lang="en-US" sz="2000" dirty="0" smtClean="0"/>
            </a:br>
            <a:r>
              <a:rPr lang="en-US" sz="2000" dirty="0" smtClean="0"/>
              <a:t>to modify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88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905344"/>
                </p:ext>
              </p:extLst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2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4876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48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3083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3830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l: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print('{0:d}'.format(x))</a:t>
            </a:r>
          </a:p>
        </p:txBody>
      </p:sp>
    </p:spTree>
    <p:extLst>
      <p:ext uri="{BB962C8B-B14F-4D97-AF65-F5344CB8AC3E}">
        <p14:creationId xmlns:p14="http://schemas.microsoft.com/office/powerpoint/2010/main" val="35348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List&lt;Integer&gt; list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value: list)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6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8557531"/>
                </p:ext>
              </p:extLst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5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20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1431003"/>
                </p:ext>
              </p:extLst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6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37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21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758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23083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std:cout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"set size =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3830"/>
            <a:ext cx="78867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print('set size = 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print('{0:d}'.format(x))</a:t>
            </a:r>
          </a:p>
        </p:txBody>
      </p:sp>
    </p:spTree>
    <p:extLst>
      <p:ext uri="{BB962C8B-B14F-4D97-AF65-F5344CB8AC3E}">
        <p14:creationId xmlns:p14="http://schemas.microsoft.com/office/powerpoint/2010/main" val="5028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java.util.HashSet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Set&lt;Integer&gt; set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value: set)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</p:txBody>
      </p:sp>
    </p:spTree>
    <p:extLst>
      <p:ext uri="{BB962C8B-B14F-4D97-AF65-F5344CB8AC3E}">
        <p14:creationId xmlns:p14="http://schemas.microsoft.com/office/powerpoint/2010/main" val="20011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4848109"/>
                </p:ext>
              </p:extLst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7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9728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dictionary </a:t>
              </a:r>
              <a:r>
                <a:rPr lang="en-US" sz="2100" i="1" dirty="0">
                  <a:latin typeface="Palatino Linotype" panose="02040502050505030304" pitchFamily="18" charset="0"/>
                </a:rPr>
                <a:t>d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24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4739124" y="4830888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0691347"/>
                </p:ext>
              </p:extLst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8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0428492"/>
                </p:ext>
              </p:extLst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9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2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EMPTY_DICT()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dictionary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DICT.GET(key)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DICT.HAS_KEY(key)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DICT.REMOVE(key)</a:t>
            </a:r>
            <a:r>
              <a:rPr lang="en-US" dirty="0">
                <a:sym typeface="Symbol" panose="05050102010706020507" pitchFamily="18" charset="2"/>
              </a:rPr>
              <a:t> if DICT.HAS_KEY(key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DICT.SIZE()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518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691" y="1579414"/>
            <a:ext cx="8842665" cy="28623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::string&gt; keys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{"one", "two", "three"};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m[*it]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++value;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&gt;first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"-&gt;"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second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691" y="4690151"/>
            <a:ext cx="72164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keys = list('one', 'two', 'three')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key in enumerate(keys):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d[key]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 = 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key in 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print('{0} -&gt; {1:d}'.format(key, d[key]))</a:t>
            </a:r>
          </a:p>
        </p:txBody>
      </p:sp>
    </p:spTree>
    <p:extLst>
      <p:ext uri="{BB962C8B-B14F-4D97-AF65-F5344CB8AC3E}">
        <p14:creationId xmlns:p14="http://schemas.microsoft.com/office/powerpoint/2010/main" val="31595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691" y="1579414"/>
            <a:ext cx="8842665" cy="2862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java.util.HashMap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keys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{"one", "two", "three"};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Map&lt;String, Integer&gt; map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&lt;String, Integer&gt;();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(String key: keys)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(key, ++value;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(String key: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map.keyset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(key));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46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5001398"/>
                </p:ext>
              </p:extLst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1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41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62823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9616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0313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java.util.Stack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Stack&lt;Integer&gt; s = new Stack&lt;Integer&gt;();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s.isEmpty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6819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0999549"/>
                </p:ext>
              </p:extLst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3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23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62823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(0)))</a:t>
            </a:r>
          </a:p>
        </p:txBody>
      </p:sp>
    </p:spTree>
    <p:extLst>
      <p:ext uri="{BB962C8B-B14F-4D97-AF65-F5344CB8AC3E}">
        <p14:creationId xmlns:p14="http://schemas.microsoft.com/office/powerpoint/2010/main" val="3930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java.util.ArrayDeque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java.util.Queue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Queue&lt;Integer&gt; q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q.isEmpty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26545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as heap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0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75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4741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3240775"/>
                </p:ext>
              </p:extLst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7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3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 smtClean="0">
                <a:sym typeface="Symbol" panose="05050102010706020507" pitchFamily="18" charset="2"/>
              </a:rPr>
              <a:t>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edge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NODE.GET_OUTGOING_EDGES</a:t>
            </a:r>
            <a:r>
              <a:rPr lang="en-US" dirty="0">
                <a:sym typeface="Symbol" panose="05050102010706020507" pitchFamily="18" charset="2"/>
              </a:rPr>
              <a:t>()  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>
                <a:sym typeface="Symbol" panose="05050102010706020507" pitchFamily="18" charset="2"/>
              </a:rPr>
              <a:t>edge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}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EDGE.GET_FROM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EDGE.GET_TO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2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52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43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1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  <p:bldP spid="36" grpId="0"/>
      <p:bldP spid="3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Code samples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++:</a:t>
            </a:r>
            <a:br>
              <a:rPr lang="en-US" dirty="0" smtClean="0"/>
            </a:b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github.com/gjbex/training-material/tree/master/CPlusPlus/STL</a:t>
            </a:r>
            <a:r>
              <a:rPr lang="en-US" sz="1600" dirty="0" smtClean="0"/>
              <a:t> </a:t>
            </a:r>
            <a:endParaRPr lang="en-US" sz="1800" dirty="0" smtClean="0"/>
          </a:p>
          <a:p>
            <a:pPr lvl="1"/>
            <a:r>
              <a:rPr lang="en-US" dirty="0"/>
              <a:t>Python: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github.com/gjbex/training-material/tree/master/Python/DataStructures</a:t>
            </a:r>
            <a:r>
              <a:rPr lang="en-US" sz="1600" dirty="0" smtClean="0"/>
              <a:t> </a:t>
            </a:r>
          </a:p>
          <a:p>
            <a:pPr lvl="1"/>
            <a:r>
              <a:rPr lang="en-US" dirty="0"/>
              <a:t>Java: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github.com/gjbex/training-material/tree/master/Java/DataStructures</a:t>
            </a:r>
            <a:r>
              <a:rPr lang="en-US" sz="1600" dirty="0" smtClean="0"/>
              <a:t> </a:t>
            </a:r>
          </a:p>
          <a:p>
            <a:pPr lvl="1"/>
            <a:r>
              <a:rPr lang="en-US" dirty="0"/>
              <a:t>Fortran: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github.com/gjbex/training-material/tree/master/Fortran/OOProgramming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6"/>
              </a:rPr>
              <a:t>https://</a:t>
            </a:r>
            <a:r>
              <a:rPr lang="en-US" sz="1600" dirty="0" smtClean="0">
                <a:hlinkClick r:id="rId6"/>
              </a:rPr>
              <a:t>github.com/gjbex/training-material/tree/master/Fortran/LinkedList</a:t>
            </a:r>
            <a:r>
              <a:rPr lang="en-US" sz="1600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6906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Source code: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monospaced font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C++ fragment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Python fragment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Java fragment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7352" y="2660071"/>
            <a:ext cx="5561138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7352" y="4011584"/>
            <a:ext cx="55611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array import array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array('l', (0 for _ in range(100)))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7352" y="5790776"/>
            <a:ext cx="5561138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74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905168"/>
              </p:ext>
            </p:extLst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4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C/C++/Fortran/Java: core language</a:t>
            </a:r>
          </a:p>
          <a:p>
            <a:pPr lvl="1"/>
            <a:r>
              <a:rPr lang="en-US" dirty="0" smtClean="0"/>
              <a:t>Python: array package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1410013"/>
                </p:ext>
              </p:extLst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1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9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28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12422</TotalTime>
  <Words>2171</Words>
  <Application>Microsoft Office PowerPoint</Application>
  <PresentationFormat>On-screen Show (4:3)</PresentationFormat>
  <Paragraphs>533</Paragraphs>
  <Slides>45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Edwardian Script ITC</vt:lpstr>
      <vt:lpstr>Palatino Linotype</vt:lpstr>
      <vt:lpstr>Symbol</vt:lpstr>
      <vt:lpstr>Office Theme</vt:lpstr>
      <vt:lpstr>Equation</vt:lpstr>
      <vt:lpstr>Data structures</vt:lpstr>
      <vt:lpstr>Introduction</vt:lpstr>
      <vt:lpstr>Motivation</vt:lpstr>
      <vt:lpstr>It's a zoo…</vt:lpstr>
      <vt:lpstr>Conventions</vt:lpstr>
      <vt:lpstr>Notation</vt:lpstr>
      <vt:lpstr>Basic data structures</vt:lpstr>
      <vt:lpstr>Basic data structures</vt:lpstr>
      <vt:lpstr>Array</vt:lpstr>
      <vt:lpstr>Array ADT</vt:lpstr>
      <vt:lpstr>Array examples</vt:lpstr>
      <vt:lpstr>Tuple</vt:lpstr>
      <vt:lpstr>Tuple ADT</vt:lpstr>
      <vt:lpstr>Tuple examples</vt:lpstr>
      <vt:lpstr>Tuple examples</vt:lpstr>
      <vt:lpstr>List</vt:lpstr>
      <vt:lpstr>List ADT</vt:lpstr>
      <vt:lpstr>List examples</vt:lpstr>
      <vt:lpstr>List examples</vt:lpstr>
      <vt:lpstr>Set</vt:lpstr>
      <vt:lpstr>Set ADT</vt:lpstr>
      <vt:lpstr>Set examples</vt:lpstr>
      <vt:lpstr>Set examples</vt:lpstr>
      <vt:lpstr>Dictionary</vt:lpstr>
      <vt:lpstr>Dictionary ADT</vt:lpstr>
      <vt:lpstr>Dictionary examples</vt:lpstr>
      <vt:lpstr>Dictionary examples</vt:lpstr>
      <vt:lpstr>Specialized data structures</vt:lpstr>
      <vt:lpstr>Specialized data structures</vt:lpstr>
      <vt:lpstr>Stack</vt:lpstr>
      <vt:lpstr>Stack ADT</vt:lpstr>
      <vt:lpstr>Stack examples</vt:lpstr>
      <vt:lpstr>Stack examples</vt:lpstr>
      <vt:lpstr>Queue</vt:lpstr>
      <vt:lpstr>Queue ADT</vt:lpstr>
      <vt:lpstr>Queue examples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  <vt:lpstr>Conclusions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Geert Jan Bex</dc:creator>
  <cp:lastModifiedBy>Geert Jan Bex</cp:lastModifiedBy>
  <cp:revision>104</cp:revision>
  <dcterms:created xsi:type="dcterms:W3CDTF">2016-08-11T15:43:59Z</dcterms:created>
  <dcterms:modified xsi:type="dcterms:W3CDTF">2016-11-30T17:19:19Z</dcterms:modified>
</cp:coreProperties>
</file>