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0" r:id="rId20"/>
    <p:sldId id="261" r:id="rId21"/>
    <p:sldId id="262" r:id="rId22"/>
    <p:sldId id="278" r:id="rId23"/>
    <p:sldId id="279" r:id="rId24"/>
    <p:sldId id="280" r:id="rId25"/>
    <p:sldId id="281" r:id="rId26"/>
    <p:sldId id="282" r:id="rId27"/>
    <p:sldId id="296" r:id="rId28"/>
    <p:sldId id="283" r:id="rId29"/>
    <p:sldId id="295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7" r:id="rId41"/>
    <p:sldId id="298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3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5545-FFF6-4666-BE18-08518292A6F3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rgbClr val="00B050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svn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4475199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steps 2 &amp; 3 affect repository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</a:t>
            </a:r>
            <a:r>
              <a:rPr lang="en-US" dirty="0" err="1" smtClean="0"/>
              <a:t>copySchedules</a:t>
            </a:r>
            <a:r>
              <a:rPr lang="en-US" dirty="0" smtClean="0"/>
              <a:t>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571836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trunk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to state of repository, overwriting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Unstaging</a:t>
            </a:r>
            <a:r>
              <a:rPr lang="en-US" dirty="0" smtClean="0"/>
              <a:t> a file</a:t>
            </a:r>
          </a:p>
          <a:p>
            <a:endParaRPr lang="en-US" dirty="0" smtClean="0"/>
          </a:p>
          <a:p>
            <a:r>
              <a:rPr lang="en-US" dirty="0" smtClean="0"/>
              <a:t>Reverting to the previous revision</a:t>
            </a:r>
          </a:p>
          <a:p>
            <a:pPr lvl="1"/>
            <a:r>
              <a:rPr lang="en-US" dirty="0" smtClean="0"/>
              <a:t>Affects repository, </a:t>
            </a:r>
            <a:r>
              <a:rPr lang="en-US" i="1" dirty="0" smtClean="0"/>
              <a:t>use with care!</a:t>
            </a:r>
            <a:endParaRPr lang="nl-BE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507589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get reset  --hard  HEAD^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35699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numbers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repository 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29 in repository to working copy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72970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43204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021288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25386" y="2636912"/>
            <a:ext cx="5851070" cy="2910122"/>
            <a:chOff x="2825386" y="2636912"/>
            <a:chExt cx="5851070" cy="2910122"/>
          </a:xfrm>
        </p:grpSpPr>
        <p:sp>
          <p:nvSpPr>
            <p:cNvPr id="8" name="Rectangle 7"/>
            <p:cNvSpPr/>
            <p:nvPr/>
          </p:nvSpPr>
          <p:spPr>
            <a:xfrm>
              <a:off x="2825386" y="5239134"/>
              <a:ext cx="1633042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641907" y="3160132"/>
              <a:ext cx="3145154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 flipV="1">
              <a:off x="3551026" y="2898522"/>
              <a:ext cx="1346639" cy="1584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URL (SSH)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smtClean="0"/>
              <a:t>HTTPS URL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77668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14284" y="3789040"/>
              <a:ext cx="90088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878785" cy="1776393"/>
            <a:chOff x="5148064" y="4941168"/>
            <a:chExt cx="3878785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292080" y="4941168"/>
              <a:ext cx="9008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934569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commit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</a:t>
            </a:r>
            <a:r>
              <a:rPr lang="en-US" dirty="0" err="1" smtClean="0"/>
              <a:t>remoterepository</a:t>
            </a:r>
            <a:r>
              <a:rPr lang="en-US" dirty="0" smtClean="0"/>
              <a:t>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Update working copy to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safe,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530449" cy="504056"/>
            <a:chOff x="5292080" y="2132856"/>
            <a:chExt cx="2530449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1738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local version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2876286" cy="461665"/>
            <a:chOff x="5148064" y="3183359"/>
            <a:chExt cx="2876286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2078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remote version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4786" y="5373216"/>
            <a:ext cx="65155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 single user setting!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</a:t>
            </a:r>
          </a:p>
          <a:p>
            <a:endParaRPr lang="en-US" dirty="0" smtClean="0"/>
          </a:p>
          <a:p>
            <a:r>
              <a:rPr lang="en-US" dirty="0" smtClean="0"/>
              <a:t>Switch to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08794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/>
              <a:t>feature/&lt;title&gt; or </a:t>
            </a:r>
            <a:r>
              <a:rPr lang="en-US" sz="2800" dirty="0" err="1" smtClean="0"/>
              <a:t>bugfix</a:t>
            </a:r>
            <a:r>
              <a:rPr lang="en-US" sz="2800" dirty="0" smtClean="0"/>
              <a:t>/&lt;title&gt;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into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Push to remote if relevant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27569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949280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again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branches</a:t>
            </a:r>
          </a:p>
          <a:p>
            <a:endParaRPr lang="en-US" dirty="0"/>
          </a:p>
          <a:p>
            <a:r>
              <a:rPr lang="en-US" dirty="0" smtClean="0"/>
              <a:t>Specific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17011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356992"/>
            <a:ext cx="3493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More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the movie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1933</Words>
  <Application>Microsoft Office PowerPoint</Application>
  <PresentationFormat>On-screen Show (4:3)</PresentationFormat>
  <Paragraphs>435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(Re)moving stuff</vt:lpstr>
      <vt:lpstr>What is the status?</vt:lpstr>
      <vt:lpstr>Intermezzo: when to commit?</vt:lpstr>
      <vt:lpstr>Ignoring stuff</vt:lpstr>
      <vt:lpstr>Changing your mind</vt:lpstr>
      <vt:lpstr>What, When &amp; Why, oh why?</vt:lpstr>
      <vt:lpstr>See the difference?</vt:lpstr>
      <vt:lpstr>Tag, you're "it"! More semantics</vt:lpstr>
      <vt:lpstr>Getting help</vt:lpstr>
      <vt:lpstr>Multiple user scenario</vt:lpstr>
      <vt:lpstr>Remote repositories: clones</vt:lpstr>
      <vt:lpstr>Whence conflicts?</vt:lpstr>
      <vt:lpstr>Work cycle, revisited for multiple users</vt:lpstr>
      <vt:lpstr>Pull &amp; conflicts</vt:lpstr>
      <vt:lpstr>Resolving by editing file(s)</vt:lpstr>
      <vt:lpstr>Merging</vt:lpstr>
      <vt:lpstr>Feature branches</vt:lpstr>
      <vt:lpstr>Creating &amp; working with a branch</vt:lpstr>
      <vt:lpstr>Creating &amp; working with a branch</vt:lpstr>
      <vt:lpstr>Merging branch into master</vt:lpstr>
      <vt:lpstr>Branching again</vt:lpstr>
      <vt:lpstr>Getting branches from remote</vt:lpstr>
      <vt:lpstr>Getting More information</vt:lpstr>
      <vt:lpstr>git: the movie</vt:lpstr>
      <vt:lpstr>Conclusions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30</cp:revision>
  <dcterms:created xsi:type="dcterms:W3CDTF">2014-11-10T15:16:11Z</dcterms:created>
  <dcterms:modified xsi:type="dcterms:W3CDTF">2015-12-04T14:59:37Z</dcterms:modified>
</cp:coreProperties>
</file>