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_charge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06761" y="4385187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194323" y="2926589"/>
            <a:ext cx="2831690" cy="1045643"/>
            <a:chOff x="-272972" y="3441725"/>
            <a:chExt cx="2831690" cy="1045643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72972" y="3641780"/>
              <a:ext cx="472550" cy="845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.charge = 1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7" y="3167396"/>
            <a:ext cx="3955599" cy="775341"/>
            <a:chOff x="2949677" y="3236220"/>
            <a:chExt cx="3955599" cy="775341"/>
          </a:xfrm>
        </p:grpSpPr>
        <p:grpSp>
          <p:nvGrpSpPr>
            <p:cNvPr id="9" name="Group 8"/>
            <p:cNvGrpSpPr/>
            <p:nvPr/>
          </p:nvGrpSpPr>
          <p:grpSpPr>
            <a:xfrm>
              <a:off x="3224981" y="3236220"/>
              <a:ext cx="3680295" cy="400110"/>
              <a:chOff x="-604183" y="3441725"/>
              <a:chExt cx="3680295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04183" y="3641780"/>
                <a:ext cx="803761" cy="2000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7" y="3236220"/>
              <a:ext cx="78658" cy="77534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_charge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charge()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_charge;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683</Words>
  <Application>Microsoft Office PowerPoint</Application>
  <PresentationFormat>On-screen Show (4:3)</PresentationFormat>
  <Paragraphs>210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Essential C++ User defined types</vt:lpstr>
      <vt:lpstr>PowerPoint Presentation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25</cp:revision>
  <dcterms:created xsi:type="dcterms:W3CDTF">2017-02-14T14:17:37Z</dcterms:created>
  <dcterms:modified xsi:type="dcterms:W3CDTF">2017-02-17T17:17:57Z</dcterms:modified>
</cp:coreProperties>
</file>