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4" r:id="rId9"/>
    <p:sldId id="265" r:id="rId10"/>
    <p:sldId id="266" r:id="rId11"/>
    <p:sldId id="267" r:id="rId12"/>
    <p:sldId id="272" r:id="rId13"/>
    <p:sldId id="273" r:id="rId14"/>
    <p:sldId id="269" r:id="rId15"/>
    <p:sldId id="270" r:id="rId16"/>
    <p:sldId id="271" r:id="rId17"/>
    <p:sldId id="268" r:id="rId18"/>
    <p:sldId id="26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57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di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166768"/>
        <c:axId val="162165984"/>
      </c:scatterChart>
      <c:valAx>
        <c:axId val="162166768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162165984"/>
        <c:crosses val="autoZero"/>
        <c:crossBetween val="midCat"/>
        <c:majorUnit val="4"/>
      </c:valAx>
      <c:valAx>
        <c:axId val="1621659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216676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164808"/>
        <c:axId val="162164416"/>
      </c:scatterChart>
      <c:valAx>
        <c:axId val="162164808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162164416"/>
        <c:crosses val="autoZero"/>
        <c:crossBetween val="midCat"/>
        <c:majorUnit val="4"/>
      </c:valAx>
      <c:valAx>
        <c:axId val="16216441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162164808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7130208"/>
        <c:axId val="147130600"/>
      </c:scatterChart>
      <c:valAx>
        <c:axId val="147130208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147130600"/>
        <c:crosses val="autoZero"/>
        <c:crossBetween val="midCat"/>
        <c:majorUnit val="4"/>
      </c:valAx>
      <c:valAx>
        <c:axId val="147130600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713020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321968"/>
        <c:axId val="163322360"/>
      </c:scatterChart>
      <c:valAx>
        <c:axId val="163321968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163322360"/>
        <c:crosses val="autoZero"/>
        <c:crossBetween val="midCat"/>
        <c:majorUnit val="4"/>
      </c:valAx>
      <c:valAx>
        <c:axId val="163322360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163321968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6774376"/>
        <c:axId val="266233712"/>
      </c:scatterChart>
      <c:valAx>
        <c:axId val="266774376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266233712"/>
        <c:crosses val="autoZero"/>
        <c:crossBetween val="midCat"/>
      </c:valAx>
      <c:valAx>
        <c:axId val="266233712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2667743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Concurrent execution</a:t>
            </a:r>
            <a:br>
              <a:rPr lang="en-US" dirty="0" smtClean="0"/>
            </a:br>
            <a:r>
              <a:rPr lang="en-US" dirty="0" smtClean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0357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Throw'em</a:t>
            </a:r>
            <a:r>
              <a:rPr lang="en-US" dirty="0" smtClean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counters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counter[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s as</a:t>
              </a:r>
              <a:br>
                <a:rPr lang="en-US" dirty="0" smtClean="0"/>
              </a:br>
              <a:r>
                <a:rPr lang="en-US" dirty="0" smtClean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pool of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concurrent</a:t>
              </a:r>
              <a:br>
                <a:rPr lang="en-US" dirty="0" smtClean="0"/>
              </a:br>
              <a:r>
                <a:rPr lang="en-US" dirty="0" smtClean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aggregating</a:t>
                </a:r>
                <a:br>
                  <a:rPr lang="en-US" dirty="0" smtClean="0"/>
                </a:br>
                <a:r>
                  <a:rPr lang="en-US" dirty="0" smtClean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cs typeface="Courier New" panose="02070309020205020404" pitchFamily="49" charset="0"/>
                </a:rPr>
                <a:t>nr</a:t>
              </a:r>
              <a:r>
                <a:rPr lang="en-US" dirty="0" smtClean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911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4995467"/>
              </p:ext>
            </p:extLst>
          </p:nvPr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r>
                <a:rPr lang="en-US" baseline="30000" dirty="0" smtClean="0"/>
                <a:t>9</a:t>
              </a:r>
              <a:r>
                <a:rPr lang="en-US" dirty="0" smtClean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802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 smtClean="0"/>
              <a:t>: call function with single argument,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 smtClean="0"/>
              <a:t>: call function with single argument, non-blocking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non-blocking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itself </a:t>
            </a:r>
            <a:r>
              <a:rPr lang="en-US" dirty="0" err="1" smtClean="0"/>
              <a:t>iterables</a:t>
            </a:r>
            <a:r>
              <a:rPr lang="en-US" dirty="0" smtClean="0"/>
              <a:t> and unpacked as arguments,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 smtClean="0"/>
              <a:t>: </a:t>
            </a:r>
            <a:r>
              <a:rPr lang="en-US" dirty="0"/>
              <a:t>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98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methods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 smtClean="0"/>
              <a:t> objects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 smtClean="0"/>
              <a:t>blocks till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 smtClean="0"/>
              <a:t>: blocks till result is ready, then returns it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 smtClean="0"/>
              <a:t>: True when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 smtClean="0"/>
              <a:t>: True when no exceptions where raised, only call when ready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0715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Explicitly work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 smtClean="0"/>
              <a:t>Processes can share</a:t>
            </a:r>
          </a:p>
          <a:p>
            <a:pPr lvl="1"/>
            <a:r>
              <a:rPr lang="en-US" dirty="0" smtClean="0"/>
              <a:t>Single value: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Array: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Syncronized</a:t>
            </a:r>
            <a:r>
              <a:rPr lang="en-US" dirty="0" smtClean="0"/>
              <a:t> FIFO queue: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19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 part of </a:t>
            </a:r>
            <a:r>
              <a:rPr lang="en-US" dirty="0" smtClean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</a:t>
              </a:r>
              <a:r>
                <a:rPr lang="en-US" dirty="0" smtClean="0">
                  <a:cs typeface="Courier New" panose="02070309020205020404" pitchFamily="49" charset="0"/>
                </a:rPr>
                <a:t>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</a:t>
              </a:r>
              <a:r>
                <a:rPr lang="en-US" dirty="0" smtClean="0">
                  <a:cs typeface="Courier New" panose="02070309020205020404" pitchFamily="49" charset="0"/>
                </a:rPr>
                <a:t>on-atomic update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</a:t>
              </a:r>
              <a:r>
                <a:rPr lang="en-US" dirty="0" smtClean="0">
                  <a:cs typeface="Courier New" panose="02070309020205020404" pitchFamily="49" charset="0"/>
                </a:rPr>
                <a:t>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126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23763" y="1981200"/>
            <a:ext cx="7215437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199" y="1295400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</a:t>
              </a:r>
              <a:r>
                <a:rPr lang="en-US" dirty="0" smtClean="0">
                  <a:cs typeface="Courier New" panose="02070309020205020404" pitchFamily="49" charset="0"/>
                </a:rPr>
                <a:t>reate a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6199" y="1981200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reate shared</a:t>
              </a:r>
              <a:br>
                <a:rPr lang="en-US" dirty="0" smtClean="0"/>
              </a:br>
              <a:r>
                <a:rPr lang="en-US" dirty="0" smtClean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198" y="3505200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all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199" y="2743200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6200" y="4724400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wait for all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 smtClean="0">
                    <a:solidFill>
                      <a:srgbClr val="00B050"/>
                    </a:solidFill>
                  </a:rPr>
                </a:br>
                <a:r>
                  <a:rPr lang="en-US" dirty="0" smtClean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054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creation is costly!</a:t>
            </a:r>
          </a:p>
          <a:p>
            <a:pPr lvl="1"/>
            <a:r>
              <a:rPr lang="en-US" dirty="0" smtClean="0"/>
              <a:t>Computational task should warrant it</a:t>
            </a:r>
          </a:p>
          <a:p>
            <a:r>
              <a:rPr lang="en-US" dirty="0" smtClean="0"/>
              <a:t>Locking takes time!</a:t>
            </a:r>
          </a:p>
          <a:p>
            <a:pPr lvl="1"/>
            <a:r>
              <a:rPr lang="en-US" dirty="0" smtClean="0"/>
              <a:t>Share as little as possible</a:t>
            </a:r>
          </a:p>
        </p:txBody>
      </p:sp>
    </p:spTree>
    <p:extLst>
      <p:ext uri="{BB962C8B-B14F-4D97-AF65-F5344CB8AC3E}">
        <p14:creationId xmlns:p14="http://schemas.microsoft.com/office/powerpoint/2010/main" val="357389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1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Use explicit threading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Use higher level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 smtClean="0"/>
              <a:t> module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 smtClean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15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157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build on top of BLAS (</a:t>
            </a:r>
            <a:r>
              <a:rPr lang="en-US" b="1" dirty="0" smtClean="0"/>
              <a:t>B</a:t>
            </a:r>
            <a:r>
              <a:rPr lang="en-US" dirty="0" smtClean="0"/>
              <a:t>asic </a:t>
            </a:r>
            <a:r>
              <a:rPr lang="en-US" b="1" dirty="0" smtClean="0"/>
              <a:t>L</a:t>
            </a:r>
            <a:r>
              <a:rPr lang="en-US" dirty="0" smtClean="0"/>
              <a:t>inear </a:t>
            </a:r>
            <a:r>
              <a:rPr lang="en-US" b="1" dirty="0" smtClean="0"/>
              <a:t>A</a:t>
            </a:r>
            <a:r>
              <a:rPr lang="en-US" dirty="0" smtClean="0"/>
              <a:t>lgebra </a:t>
            </a:r>
            <a:r>
              <a:rPr lang="en-US" b="1" dirty="0" err="1" smtClean="0"/>
              <a:t>S</a:t>
            </a:r>
            <a:r>
              <a:rPr lang="en-US" dirty="0" err="1" smtClean="0"/>
              <a:t>ubpackage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Good BLAS implementation are multithreaded</a:t>
            </a:r>
          </a:p>
          <a:p>
            <a:pPr lvl="1"/>
            <a:r>
              <a:rPr lang="en-US" dirty="0" err="1" smtClean="0"/>
              <a:t>OpenBLAS</a:t>
            </a:r>
            <a:endParaRPr lang="en-US" dirty="0" smtClean="0"/>
          </a:p>
          <a:p>
            <a:pPr lvl="1"/>
            <a:r>
              <a:rPr lang="en-US" dirty="0" smtClean="0"/>
              <a:t>Intel MKL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operations scale on multiple cores</a:t>
            </a:r>
          </a:p>
          <a:p>
            <a:pPr lvl="1"/>
            <a:r>
              <a:rPr lang="en-US" dirty="0" smtClean="0"/>
              <a:t>matrix-matrix multiplication</a:t>
            </a:r>
          </a:p>
          <a:p>
            <a:pPr lvl="1"/>
            <a:r>
              <a:rPr lang="en-US" dirty="0" smtClean="0"/>
              <a:t>solving sets of linear equations</a:t>
            </a:r>
          </a:p>
          <a:p>
            <a:pPr lvl="1"/>
            <a:r>
              <a:rPr lang="en-US" dirty="0" smtClean="0"/>
              <a:t>singular value decomposition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packages build on top of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Free lunch!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16517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4862037"/>
                </p:ext>
              </p:extLst>
            </p:nvPr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69914862"/>
                </p:ext>
              </p:extLst>
            </p:nvPr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</a:t>
            </a:r>
            <a:br>
              <a:rPr lang="en-US" sz="2400" dirty="0" smtClean="0"/>
            </a:br>
            <a:r>
              <a:rPr lang="en-US" sz="2400" dirty="0" smtClean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numpy</a:t>
            </a:r>
            <a:r>
              <a:rPr lang="en-US" sz="2400" dirty="0" smtClean="0"/>
              <a:t> on top</a:t>
            </a:r>
            <a:br>
              <a:rPr lang="en-US" sz="2400" dirty="0" smtClean="0"/>
            </a:br>
            <a:r>
              <a:rPr lang="en-US" sz="2400" dirty="0" smtClean="0"/>
              <a:t>of Intel MKL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0159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</a:t>
            </a:r>
            <a:r>
              <a:rPr lang="en-US" dirty="0" err="1" smtClean="0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61130498"/>
                </p:ext>
              </p:extLst>
            </p:nvPr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64888813"/>
                </p:ext>
              </p:extLst>
            </p:nvPr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scipy</a:t>
            </a:r>
            <a:r>
              <a:rPr lang="en-US" sz="2400" dirty="0" smtClean="0"/>
              <a:t> on top</a:t>
            </a:r>
          </a:p>
          <a:p>
            <a:r>
              <a:rPr lang="en-US" sz="2400" dirty="0" smtClean="0"/>
              <a:t>of </a:t>
            </a:r>
            <a:r>
              <a:rPr lang="en-US" sz="2400" dirty="0" err="1" smtClean="0"/>
              <a:t>numpy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4976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171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sequence:</a:t>
            </a:r>
            <a:br>
              <a:rPr lang="en-US" dirty="0" smtClean="0"/>
            </a:br>
            <a:r>
              <a:rPr lang="en-US" dirty="0" smtClean="0"/>
              <a:t>how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115352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Given: file name, start position, chunk size</a:t>
            </a:r>
          </a:p>
          <a:p>
            <a:r>
              <a:rPr lang="en-US" dirty="0" smtClean="0"/>
              <a:t>Return: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272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654</Words>
  <Application>Microsoft Office PowerPoint</Application>
  <PresentationFormat>On-screen Show (4:3)</PresentationFormat>
  <Paragraphs>154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Symbol</vt:lpstr>
      <vt:lpstr>Office Theme</vt:lpstr>
      <vt:lpstr>Concurrent execution in Python</vt:lpstr>
      <vt:lpstr>Concurrent programming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Considerations</vt:lpstr>
      <vt:lpstr>futures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 execution in Python</dc:title>
  <dc:creator>lucg5005</dc:creator>
  <cp:lastModifiedBy>Geert Jan Bex</cp:lastModifiedBy>
  <cp:revision>34</cp:revision>
  <dcterms:created xsi:type="dcterms:W3CDTF">2006-08-16T00:00:00Z</dcterms:created>
  <dcterms:modified xsi:type="dcterms:W3CDTF">2016-03-09T16:08:13Z</dcterms:modified>
</cp:coreProperties>
</file>