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3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7" r:id="rId179"/>
    <p:sldId id="438" r:id="rId180"/>
    <p:sldId id="439" r:id="rId181"/>
    <p:sldId id="440" r:id="rId182"/>
    <p:sldId id="441" r:id="rId183"/>
    <p:sldId id="442" r:id="rId184"/>
    <p:sldId id="443" r:id="rId185"/>
    <p:sldId id="444" r:id="rId186"/>
    <p:sldId id="445" r:id="rId187"/>
    <p:sldId id="446" r:id="rId188"/>
    <p:sldId id="448" r:id="rId189"/>
    <p:sldId id="449" r:id="rId190"/>
    <p:sldId id="451" r:id="rId191"/>
    <p:sldId id="450" r:id="rId1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12DE-47A6-4584-ADE2-15D26CE3A2AF}" type="datetimeFigureOut">
              <a:rPr lang="en-US" smtClean="0"/>
              <a:t>2017-06-07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CPlusPlus/Boost" TargetMode="Externa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github.com/gjbex/training-material/tree/master/CPlusPlus/Boost</a:t>
            </a:r>
            <a:r>
              <a:rPr lang="en-US" sz="1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dirty="0" smtClean="0"/>
              <a:t>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10726</Words>
  <Application>Microsoft Office PowerPoint</Application>
  <PresentationFormat>On-screen Show (4:3)</PresentationFormat>
  <Paragraphs>2663</Paragraphs>
  <Slides>191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191</vt:i4>
      </vt:variant>
    </vt:vector>
  </HeadingPairs>
  <TitlesOfParts>
    <vt:vector size="202" baseType="lpstr">
      <vt:lpstr>Arial</vt:lpstr>
      <vt:lpstr>Calibri</vt:lpstr>
      <vt:lpstr>Calibri Light</vt:lpstr>
      <vt:lpstr>Courier New</vt:lpstr>
      <vt:lpstr>Edwardian Script ITC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</cp:revision>
  <dcterms:created xsi:type="dcterms:W3CDTF">2017-02-14T13:57:03Z</dcterms:created>
  <dcterms:modified xsi:type="dcterms:W3CDTF">2017-06-07T11:03:59Z</dcterms:modified>
</cp:coreProperties>
</file>