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34144"/>
        <c:axId val="398335320"/>
      </c:scatterChart>
      <c:valAx>
        <c:axId val="3983341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98335320"/>
        <c:crosses val="autoZero"/>
        <c:crossBetween val="midCat"/>
        <c:majorUnit val="4"/>
        <c:minorUnit val="4"/>
      </c:valAx>
      <c:valAx>
        <c:axId val="39833532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3341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35712"/>
        <c:axId val="398331008"/>
      </c:scatterChart>
      <c:valAx>
        <c:axId val="398335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98331008"/>
        <c:crosses val="autoZero"/>
        <c:crossBetween val="midCat"/>
        <c:majorUnit val="4"/>
        <c:minorUnit val="4"/>
      </c:valAx>
      <c:valAx>
        <c:axId val="39833100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33571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32184"/>
        <c:axId val="400983648"/>
      </c:scatterChart>
      <c:valAx>
        <c:axId val="3983321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0983648"/>
        <c:crosses val="autoZero"/>
        <c:crossBetween val="midCat"/>
        <c:minorUnit val="4"/>
      </c:valAx>
      <c:valAx>
        <c:axId val="40098364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332184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985216"/>
        <c:axId val="400982472"/>
      </c:scatterChart>
      <c:valAx>
        <c:axId val="4009852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0982472"/>
        <c:crosses val="autoZero"/>
        <c:crossBetween val="midCat"/>
        <c:majorUnit val="4"/>
      </c:valAx>
      <c:valAx>
        <c:axId val="40098247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098521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30872"/>
        <c:axId val="370332440"/>
      </c:scatterChart>
      <c:valAx>
        <c:axId val="3703308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0332440"/>
        <c:crosses val="autoZero"/>
        <c:crossBetween val="midCat"/>
        <c:majorUnit val="4"/>
        <c:minorUnit val="4"/>
      </c:valAx>
      <c:valAx>
        <c:axId val="37033244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330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30/05/2017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30/05/2017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30/05/2017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30/05/2017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1312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118</cp:revision>
  <dcterms:created xsi:type="dcterms:W3CDTF">2014-09-30T05:33:26Z</dcterms:created>
  <dcterms:modified xsi:type="dcterms:W3CDTF">2017-05-30T08:53:43Z</dcterms:modified>
</cp:coreProperties>
</file>