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7" r:id="rId2"/>
    <p:sldId id="33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267" r:id="rId13"/>
    <p:sldId id="268" r:id="rId14"/>
    <p:sldId id="307" r:id="rId15"/>
    <p:sldId id="269" r:id="rId16"/>
    <p:sldId id="270" r:id="rId17"/>
    <p:sldId id="271" r:id="rId18"/>
    <p:sldId id="272" r:id="rId19"/>
    <p:sldId id="273" r:id="rId20"/>
    <p:sldId id="300" r:id="rId21"/>
    <p:sldId id="301" r:id="rId22"/>
    <p:sldId id="302" r:id="rId23"/>
    <p:sldId id="303" r:id="rId24"/>
    <p:sldId id="275" r:id="rId25"/>
    <p:sldId id="308" r:id="rId26"/>
    <p:sldId id="281" r:id="rId27"/>
    <p:sldId id="332" r:id="rId28"/>
    <p:sldId id="284" r:id="rId29"/>
    <p:sldId id="286" r:id="rId30"/>
    <p:sldId id="294" r:id="rId31"/>
    <p:sldId id="295" r:id="rId32"/>
    <p:sldId id="296" r:id="rId33"/>
    <p:sldId id="297" r:id="rId34"/>
    <p:sldId id="298" r:id="rId35"/>
    <p:sldId id="285" r:id="rId36"/>
    <p:sldId id="299" r:id="rId37"/>
    <p:sldId id="312" r:id="rId38"/>
    <p:sldId id="313" r:id="rId39"/>
    <p:sldId id="314" r:id="rId40"/>
    <p:sldId id="315" r:id="rId41"/>
    <p:sldId id="316" r:id="rId42"/>
    <p:sldId id="317" r:id="rId43"/>
    <p:sldId id="340" r:id="rId44"/>
    <p:sldId id="341" r:id="rId45"/>
    <p:sldId id="318" r:id="rId46"/>
    <p:sldId id="319" r:id="rId47"/>
    <p:sldId id="320" r:id="rId48"/>
    <p:sldId id="322" r:id="rId49"/>
    <p:sldId id="323" r:id="rId50"/>
    <p:sldId id="321" r:id="rId51"/>
    <p:sldId id="325" r:id="rId52"/>
    <p:sldId id="326" r:id="rId53"/>
    <p:sldId id="328" r:id="rId54"/>
    <p:sldId id="339" r:id="rId55"/>
    <p:sldId id="333" r:id="rId56"/>
    <p:sldId id="338" r:id="rId57"/>
    <p:sldId id="310" r:id="rId58"/>
    <p:sldId id="280" r:id="rId59"/>
    <p:sldId id="335" r:id="rId60"/>
    <p:sldId id="336" r:id="rId61"/>
    <p:sldId id="304" r:id="rId62"/>
    <p:sldId id="309" r:id="rId63"/>
    <p:sldId id="311" r:id="rId64"/>
    <p:sldId id="276" r:id="rId65"/>
    <p:sldId id="277" r:id="rId66"/>
    <p:sldId id="278" r:id="rId67"/>
    <p:sldId id="329" r:id="rId68"/>
    <p:sldId id="330" r:id="rId69"/>
    <p:sldId id="331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  <p14:sldId id="335"/>
          </p14:sldIdLst>
        </p14:section>
        <p14:section name="I/O" id="{1EE3DDBF-6EFA-42B2-B65C-145C06CB3F6A}">
          <p14:sldIdLst>
            <p14:sldId id="336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3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301008"/>
        <c:axId val="330302968"/>
      </c:scatterChart>
      <c:valAx>
        <c:axId val="33030100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30302968"/>
        <c:crosses val="autoZero"/>
        <c:crossBetween val="midCat"/>
        <c:majorUnit val="4"/>
        <c:minorUnit val="4"/>
      </c:valAx>
      <c:valAx>
        <c:axId val="33030296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30100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301400"/>
        <c:axId val="330303752"/>
      </c:scatterChart>
      <c:valAx>
        <c:axId val="3303014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0303752"/>
        <c:crosses val="autoZero"/>
        <c:crossBetween val="midCat"/>
        <c:majorUnit val="4"/>
        <c:minorUnit val="4"/>
      </c:valAx>
      <c:valAx>
        <c:axId val="330303752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301400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4032"/>
        <c:axId val="331684424"/>
      </c:scatterChart>
      <c:valAx>
        <c:axId val="3316840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4424"/>
        <c:crosses val="autoZero"/>
        <c:crossBetween val="midCat"/>
        <c:minorUnit val="4"/>
      </c:valAx>
      <c:valAx>
        <c:axId val="33168442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4032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8344"/>
        <c:axId val="331686776"/>
      </c:scatterChart>
      <c:valAx>
        <c:axId val="3316883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6776"/>
        <c:crosses val="autoZero"/>
        <c:crossBetween val="midCat"/>
        <c:majorUnit val="4"/>
      </c:valAx>
      <c:valAx>
        <c:axId val="33168677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834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4816"/>
        <c:axId val="331685600"/>
      </c:scatterChart>
      <c:valAx>
        <c:axId val="33168481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5600"/>
        <c:crosses val="autoZero"/>
        <c:crossBetween val="midCat"/>
        <c:majorUnit val="4"/>
        <c:minorUnit val="4"/>
      </c:valAx>
      <c:valAx>
        <c:axId val="33168560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48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geertjan.bex@uhasselt.be" TargetMode="External"/><Relationship Id="rId4" Type="http://schemas.openxmlformats.org/officeDocument/2006/relationships/hyperlink" Target="https://github.com/gjbex/atools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/>
              <a:t>atools</a:t>
            </a:r>
            <a:r>
              <a:rPr lang="en-US" sz="4400" i="1" dirty="0" smtClean="0"/>
              <a:t> 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5050943" y="435018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03296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dependencies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/>
              <a:t>aenv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</a:t>
            </a:r>
            <a:r>
              <a:rPr lang="en-US" dirty="0" smtClean="0">
                <a:cs typeface="Courier New" panose="02070309020205020404" pitchFamily="49" charset="0"/>
              </a:rPr>
              <a:t>imits </a:t>
            </a:r>
            <a:r>
              <a:rPr lang="en-US" dirty="0" smtClean="0">
                <a:cs typeface="Courier New" panose="02070309020205020404" pitchFamily="49" charset="0"/>
              </a:rPr>
              <a:t>to number of jobs in queue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/>
                <a:gridCol w="1080120"/>
                <a:gridCol w="984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</a:t>
            </a:r>
            <a:r>
              <a:rPr lang="en-US" sz="3600" dirty="0" smtClean="0"/>
              <a:t>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http://atools.readthedocs.io/en/latest/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II: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2652</Words>
  <Application>Microsoft Office PowerPoint</Application>
  <PresentationFormat>On-screen Show (4:3)</PresentationFormat>
  <Paragraphs>914</Paragraphs>
  <Slides>69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worker &amp; atools training session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References</vt:lpstr>
      <vt:lpstr>Appendix I: worker implementation</vt:lpstr>
      <vt:lpstr>worker implementation</vt:lpstr>
      <vt:lpstr>worker processing: informally</vt:lpstr>
      <vt:lpstr>worker: initialization &amp; operation</vt:lpstr>
      <vt:lpstr>worker: termination</vt:lpstr>
      <vt:lpstr>Appendix II: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80</cp:revision>
  <dcterms:created xsi:type="dcterms:W3CDTF">2013-02-20T15:39:10Z</dcterms:created>
  <dcterms:modified xsi:type="dcterms:W3CDTF">2017-10-16T07:30:57Z</dcterms:modified>
</cp:coreProperties>
</file>