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73" r:id="rId16"/>
    <p:sldId id="263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element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879</Words>
  <Application>Microsoft Office PowerPoint</Application>
  <PresentationFormat>On-screen Show 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element access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91</cp:revision>
  <dcterms:created xsi:type="dcterms:W3CDTF">2017-02-24T18:21:04Z</dcterms:created>
  <dcterms:modified xsi:type="dcterms:W3CDTF">2017-04-03T08:22:32Z</dcterms:modified>
</cp:coreProperties>
</file>