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46" r:id="rId26"/>
    <p:sldId id="347" r:id="rId27"/>
    <p:sldId id="348" r:id="rId28"/>
    <p:sldId id="349" r:id="rId29"/>
    <p:sldId id="350" r:id="rId30"/>
    <p:sldId id="351" r:id="rId31"/>
    <p:sldId id="308" r:id="rId32"/>
    <p:sldId id="281" r:id="rId33"/>
    <p:sldId id="332" r:id="rId34"/>
    <p:sldId id="284" r:id="rId35"/>
    <p:sldId id="286" r:id="rId36"/>
    <p:sldId id="294" r:id="rId37"/>
    <p:sldId id="295" r:id="rId38"/>
    <p:sldId id="296" r:id="rId39"/>
    <p:sldId id="297" r:id="rId40"/>
    <p:sldId id="298" r:id="rId41"/>
    <p:sldId id="285" r:id="rId42"/>
    <p:sldId id="299" r:id="rId43"/>
    <p:sldId id="312" r:id="rId44"/>
    <p:sldId id="313" r:id="rId45"/>
    <p:sldId id="314" r:id="rId46"/>
    <p:sldId id="315" r:id="rId47"/>
    <p:sldId id="316" r:id="rId48"/>
    <p:sldId id="317" r:id="rId49"/>
    <p:sldId id="340" r:id="rId50"/>
    <p:sldId id="341" r:id="rId51"/>
    <p:sldId id="318" r:id="rId52"/>
    <p:sldId id="319" r:id="rId53"/>
    <p:sldId id="320" r:id="rId54"/>
    <p:sldId id="322" r:id="rId55"/>
    <p:sldId id="323" r:id="rId56"/>
    <p:sldId id="321" r:id="rId57"/>
    <p:sldId id="325" r:id="rId58"/>
    <p:sldId id="326" r:id="rId59"/>
    <p:sldId id="328" r:id="rId60"/>
    <p:sldId id="339" r:id="rId61"/>
    <p:sldId id="333" r:id="rId62"/>
    <p:sldId id="338" r:id="rId63"/>
    <p:sldId id="310" r:id="rId64"/>
    <p:sldId id="280" r:id="rId65"/>
    <p:sldId id="335" r:id="rId66"/>
    <p:sldId id="336" r:id="rId67"/>
    <p:sldId id="343" r:id="rId68"/>
    <p:sldId id="344" r:id="rId69"/>
    <p:sldId id="342" r:id="rId70"/>
    <p:sldId id="345" r:id="rId71"/>
    <p:sldId id="304" r:id="rId72"/>
    <p:sldId id="309" r:id="rId73"/>
    <p:sldId id="311" r:id="rId74"/>
    <p:sldId id="276" r:id="rId75"/>
    <p:sldId id="277" r:id="rId76"/>
    <p:sldId id="278" r:id="rId77"/>
    <p:sldId id="329" r:id="rId78"/>
    <p:sldId id="330" r:id="rId79"/>
    <p:sldId id="33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529704"/>
        <c:axId val="318530488"/>
      </c:scatterChart>
      <c:valAx>
        <c:axId val="31852970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18530488"/>
        <c:crosses val="autoZero"/>
        <c:crossBetween val="midCat"/>
        <c:majorUnit val="4"/>
        <c:minorUnit val="4"/>
      </c:valAx>
      <c:valAx>
        <c:axId val="31853048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852970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831368"/>
        <c:axId val="319829800"/>
      </c:scatterChart>
      <c:valAx>
        <c:axId val="31983136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829800"/>
        <c:crosses val="autoZero"/>
        <c:crossBetween val="midCat"/>
        <c:majorUnit val="4"/>
        <c:minorUnit val="4"/>
      </c:valAx>
      <c:valAx>
        <c:axId val="31982980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831368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826664"/>
        <c:axId val="319828624"/>
      </c:scatterChart>
      <c:valAx>
        <c:axId val="31982666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828624"/>
        <c:crosses val="autoZero"/>
        <c:crossBetween val="midCat"/>
        <c:minorUnit val="4"/>
      </c:valAx>
      <c:valAx>
        <c:axId val="3198286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826664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825096"/>
        <c:axId val="319831760"/>
      </c:scatterChart>
      <c:valAx>
        <c:axId val="3198250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831760"/>
        <c:crosses val="autoZero"/>
        <c:crossBetween val="midCat"/>
        <c:majorUnit val="4"/>
      </c:valAx>
      <c:valAx>
        <c:axId val="31983176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82509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830192"/>
        <c:axId val="319830584"/>
      </c:scatterChart>
      <c:valAx>
        <c:axId val="319830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830584"/>
        <c:crosses val="autoZero"/>
        <c:crossBetween val="midCat"/>
        <c:majorUnit val="4"/>
        <c:minorUnit val="4"/>
      </c:valAx>
      <c:valAx>
        <c:axId val="3198305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830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arguments,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3115</Words>
  <Application>Microsoft Office PowerPoint</Application>
  <PresentationFormat>On-screen Show (4:3)</PresentationFormat>
  <Paragraphs>1034</Paragraphs>
  <Slides>79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Vergelijking</vt:lpstr>
      <vt:lpstr>Equation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93</cp:revision>
  <dcterms:created xsi:type="dcterms:W3CDTF">2013-02-20T15:39:10Z</dcterms:created>
  <dcterms:modified xsi:type="dcterms:W3CDTF">2017-10-16T09:59:35Z</dcterms:modified>
</cp:coreProperties>
</file>