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295" r:id="rId83"/>
    <p:sldId id="296" r:id="rId84"/>
    <p:sldId id="297" r:id="rId85"/>
    <p:sldId id="298" r:id="rId86"/>
    <p:sldId id="299" r:id="rId87"/>
    <p:sldId id="300" r:id="rId88"/>
    <p:sldId id="301" r:id="rId89"/>
    <p:sldId id="302" r:id="rId90"/>
    <p:sldId id="303" r:id="rId91"/>
    <p:sldId id="304" r:id="rId92"/>
    <p:sldId id="305" r:id="rId93"/>
    <p:sldId id="306" r:id="rId94"/>
    <p:sldId id="307" r:id="rId95"/>
    <p:sldId id="308" r:id="rId96"/>
    <p:sldId id="309" r:id="rId97"/>
    <p:sldId id="310" r:id="rId98"/>
    <p:sldId id="311" r:id="rId99"/>
    <p:sldId id="312" r:id="rId100"/>
    <p:sldId id="313" r:id="rId101"/>
    <p:sldId id="314" r:id="rId102"/>
    <p:sldId id="315" r:id="rId103"/>
    <p:sldId id="316" r:id="rId104"/>
    <p:sldId id="317" r:id="rId105"/>
    <p:sldId id="318" r:id="rId106"/>
    <p:sldId id="319" r:id="rId107"/>
    <p:sldId id="320" r:id="rId108"/>
    <p:sldId id="321" r:id="rId109"/>
    <p:sldId id="322" r:id="rId110"/>
    <p:sldId id="323" r:id="rId111"/>
    <p:sldId id="324" r:id="rId112"/>
    <p:sldId id="325" r:id="rId113"/>
    <p:sldId id="326" r:id="rId114"/>
    <p:sldId id="327" r:id="rId115"/>
    <p:sldId id="328" r:id="rId116"/>
    <p:sldId id="329" r:id="rId117"/>
    <p:sldId id="330" r:id="rId118"/>
    <p:sldId id="331" r:id="rId119"/>
    <p:sldId id="332" r:id="rId120"/>
    <p:sldId id="333" r:id="rId121"/>
    <p:sldId id="334" r:id="rId122"/>
    <p:sldId id="335" r:id="rId123"/>
    <p:sldId id="336" r:id="rId124"/>
    <p:sldId id="337" r:id="rId125"/>
    <p:sldId id="338" r:id="rId126"/>
    <p:sldId id="339" r:id="rId127"/>
    <p:sldId id="340" r:id="rId128"/>
    <p:sldId id="341" r:id="rId129"/>
    <p:sldId id="342" r:id="rId130"/>
    <p:sldId id="343" r:id="rId131"/>
    <p:sldId id="344" r:id="rId132"/>
    <p:sldId id="345" r:id="rId133"/>
    <p:sldId id="346" r:id="rId134"/>
    <p:sldId id="347" r:id="rId135"/>
    <p:sldId id="348" r:id="rId136"/>
    <p:sldId id="349" r:id="rId137"/>
    <p:sldId id="350" r:id="rId138"/>
    <p:sldId id="351" r:id="rId139"/>
    <p:sldId id="352" r:id="rId140"/>
    <p:sldId id="353" r:id="rId141"/>
    <p:sldId id="354" r:id="rId142"/>
    <p:sldId id="355" r:id="rId143"/>
    <p:sldId id="356" r:id="rId144"/>
    <p:sldId id="357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331200"/>
        <c:axId val="183570816"/>
      </c:scatterChart>
      <c:valAx>
        <c:axId val="1553312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83570816"/>
        <c:crosses val="autoZero"/>
        <c:crossBetween val="midCat"/>
        <c:majorUnit val="4"/>
      </c:valAx>
      <c:valAx>
        <c:axId val="18357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33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86176"/>
        <c:axId val="183600256"/>
      </c:scatterChart>
      <c:valAx>
        <c:axId val="1835861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83600256"/>
        <c:crosses val="autoZero"/>
        <c:crossBetween val="midCat"/>
        <c:majorUnit val="4"/>
      </c:valAx>
      <c:valAx>
        <c:axId val="1836002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835861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57216"/>
        <c:axId val="190858752"/>
      </c:scatterChart>
      <c:valAx>
        <c:axId val="1908572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0858752"/>
        <c:crosses val="autoZero"/>
        <c:crossBetween val="midCat"/>
        <c:majorUnit val="4"/>
      </c:valAx>
      <c:valAx>
        <c:axId val="19085875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857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82560"/>
        <c:axId val="190884096"/>
      </c:scatterChart>
      <c:valAx>
        <c:axId val="1908825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90884096"/>
        <c:crosses val="autoZero"/>
        <c:crossBetween val="midCat"/>
        <c:majorUnit val="4"/>
      </c:valAx>
      <c:valAx>
        <c:axId val="1908840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9088256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900096"/>
        <c:axId val="188902016"/>
      </c:scatterChart>
      <c:valAx>
        <c:axId val="18890009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8902016"/>
        <c:crosses val="autoZero"/>
        <c:crossBetween val="midCat"/>
      </c:valAx>
      <c:valAx>
        <c:axId val="18890201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88900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7348</Words>
  <Application>Microsoft Office PowerPoint</Application>
  <PresentationFormat>On-screen Show (4:3)</PresentationFormat>
  <Paragraphs>1983</Paragraphs>
  <Slides>167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68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23</cp:revision>
  <dcterms:created xsi:type="dcterms:W3CDTF">2016-03-16T14:21:03Z</dcterms:created>
  <dcterms:modified xsi:type="dcterms:W3CDTF">2016-05-02T16:27:43Z</dcterms:modified>
</cp:coreProperties>
</file>