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1" r:id="rId19"/>
    <p:sldId id="272" r:id="rId20"/>
    <p:sldId id="276" r:id="rId21"/>
    <p:sldId id="270" r:id="rId22"/>
    <p:sldId id="277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2016-10-26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2016-10-26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2016-10-26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2016-10-26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2016-10-26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2016-10-26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2016-10-26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</a:t>
            </a:r>
            <a:r>
              <a:rPr lang="en-US" smtClean="0"/>
              <a:t>, </a:t>
            </a:r>
            <a:r>
              <a:rPr lang="en-US" smtClean="0"/>
              <a:t>trusty</a:t>
            </a:r>
            <a:r>
              <a:rPr lang="en-US" dirty="0" smtClean="0"/>
              <a:t>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not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Does not required root privileges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image is empty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is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690</Words>
  <Application>Microsoft Office PowerPoint</Application>
  <PresentationFormat>On-screen Show (4:3)</PresentationFormat>
  <Paragraphs>204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Shell image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23</cp:revision>
  <dcterms:created xsi:type="dcterms:W3CDTF">2016-10-25T08:52:29Z</dcterms:created>
  <dcterms:modified xsi:type="dcterms:W3CDTF">2016-10-26T07:03:27Z</dcterms:modified>
</cp:coreProperties>
</file>