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739E9-DC4A-4901-8195-7CE430F840D8}" type="datetimeFigureOut">
              <a:rPr lang="en-US" smtClean="0"/>
              <a:t>2016-06-28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E1445-6A86-4E52-99ED-D45CD210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E1445-6A86-4E52-99ED-D45CD2104D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6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714F-B822-455B-B016-0228B6AA8BE9}" type="datetime1">
              <a:rPr lang="en-US" smtClean="0"/>
              <a:t>2016-06-28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2F19-B516-497C-9005-1997989AD109}" type="datetime1">
              <a:rPr lang="en-US" smtClean="0"/>
              <a:t>2016-06-28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6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6076-3AC8-4591-A5B3-5701E86BC391}" type="datetime1">
              <a:rPr lang="en-US" smtClean="0"/>
              <a:t>2016-06-28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5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B39-3B57-4A7B-8CB6-E6BDB118061D}" type="datetime1">
              <a:rPr lang="en-US" smtClean="0"/>
              <a:t>2016-06-28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26EE-8ECF-4FF3-9A38-87EFFDA62A28}" type="datetime1">
              <a:rPr lang="en-US" smtClean="0"/>
              <a:t>2016-06-28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683C-23EC-4C0D-AC9A-17C98B40DAA7}" type="datetime1">
              <a:rPr lang="en-US" smtClean="0"/>
              <a:t>2016-06-28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8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39F5-7095-4C4C-8D13-AB3C116C2681}" type="datetime1">
              <a:rPr lang="en-US" smtClean="0"/>
              <a:t>2016-06-28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5B5-128F-4C63-85A2-EABB3B9088B2}" type="datetime1">
              <a:rPr lang="en-US" smtClean="0"/>
              <a:t>2016-06-28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747-7144-41D3-89B7-0E40926A8757}" type="datetime1">
              <a:rPr lang="en-US" smtClean="0"/>
              <a:t>2016-06-28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D774-0B51-4CD9-9147-A6BD4D353F07}" type="datetime1">
              <a:rPr lang="en-US" smtClean="0"/>
              <a:t>2016-06-28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F069-DB72-4F16-8512-37A179AE1774}" type="datetime1">
              <a:rPr lang="en-US" smtClean="0"/>
              <a:t>2016-06-28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3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AB71-9685-428C-BE48-FB64D9C8B81F}" type="datetime1">
              <a:rPr lang="en-US" smtClean="0"/>
              <a:t>2016-06-28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brief introduction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6" y="6009450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sequence record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 record(s) to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sequence to Python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7" y="2337953"/>
            <a:ext cx="6348845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SeqIO.SeqRecord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('N')).translate(),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id='shrt_0174',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description='very short read'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137" y="4379564"/>
            <a:ext cx="6348845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protein.fasta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'w')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7139" y="5914626"/>
            <a:ext cx="323157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492636" y="5867177"/>
            <a:ext cx="2843346" cy="369332"/>
            <a:chOff x="4412342" y="6047507"/>
            <a:chExt cx="2843346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AAGCTTCAAAG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648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</a:t>
            </a:r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data structures for biological data</a:t>
            </a:r>
          </a:p>
          <a:p>
            <a:pPr lvl="1"/>
            <a:r>
              <a:rPr lang="en-US" dirty="0" smtClean="0"/>
              <a:t>algorithms on biological data</a:t>
            </a:r>
          </a:p>
          <a:p>
            <a:pPr lvl="1"/>
            <a:r>
              <a:rPr lang="en-US" dirty="0" smtClean="0"/>
              <a:t>utilities to read/write biological data files</a:t>
            </a:r>
          </a:p>
          <a:p>
            <a:pPr lvl="1"/>
            <a:r>
              <a:rPr lang="en-US" dirty="0" smtClean="0"/>
              <a:t>utilities to interact with databases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1698" y="4675906"/>
            <a:ext cx="49464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 not reinvent the wheel!!!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r>
              <a:rPr lang="en-US" dirty="0" smtClean="0"/>
              <a:t> module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sequence file, inferring alphabet</a:t>
            </a:r>
          </a:p>
          <a:p>
            <a:endParaRPr lang="en-US" dirty="0"/>
          </a:p>
          <a:p>
            <a:r>
              <a:rPr lang="en-US" dirty="0" smtClean="0"/>
              <a:t>Read sequence file, specify alphabet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Alphabets: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generic_rna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generic_protein</a:t>
            </a:r>
            <a:r>
              <a:rPr lang="en-US" dirty="0" smtClean="0"/>
              <a:t>,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7139" y="2265216"/>
            <a:ext cx="307968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674" y="3124191"/>
            <a:ext cx="70277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599" y="4035123"/>
            <a:ext cx="7020791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alphabet=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has attributes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description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128642"/>
            <a:ext cx="7491153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record in records: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print('id: {0}, name: {1}'.format(record.id,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record.name))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.: 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record.description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0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4807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Sequence has</a:t>
            </a:r>
          </a:p>
          <a:p>
            <a:pPr lvl="1"/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alphabet</a:t>
            </a:r>
          </a:p>
          <a:p>
            <a:r>
              <a:rPr lang="en-US" dirty="0" smtClean="0"/>
              <a:t>Create new </a:t>
            </a:r>
            <a:r>
              <a:rPr lang="en-US" dirty="0" smtClean="0"/>
              <a:t>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Length</a:t>
            </a:r>
          </a:p>
          <a:p>
            <a:endParaRPr lang="en-US" dirty="0"/>
          </a:p>
          <a:p>
            <a:r>
              <a:rPr lang="en-US" dirty="0" smtClean="0"/>
              <a:t>Slicing to produce subsequence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599" y="3401280"/>
            <a:ext cx="6833751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IUPAC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('AAGCTTCAAAG',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IUPAC.unambiguous_dna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042310" y="6356351"/>
            <a:ext cx="2057400" cy="365125"/>
          </a:xfrm>
        </p:spPr>
        <p:txBody>
          <a:bodyPr/>
          <a:lstStyle/>
          <a:p>
            <a:fld id="{CA586AD6-E5F2-4F25-940D-C674496063E2}" type="slidenum">
              <a:rPr lang="en-US" smtClean="0"/>
              <a:t>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04452" y="5178122"/>
            <a:ext cx="194656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55193" y="5185043"/>
            <a:ext cx="4569158" cy="369332"/>
            <a:chOff x="4412342" y="6047507"/>
            <a:chExt cx="456915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94061" y="6103226"/>
            <a:ext cx="188422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[2:5]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255193" y="6099135"/>
            <a:ext cx="4569158" cy="369332"/>
            <a:chOff x="4412342" y="6047507"/>
            <a:chExt cx="4569158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b="1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('GCT', </a:t>
              </a:r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DNAAlphabet</a:t>
              </a:r>
              <a:r>
                <a:rPr 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endPara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1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Starts with, ends with, e.g.,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Contains </a:t>
            </a:r>
            <a:r>
              <a:rPr lang="en-US" dirty="0"/>
              <a:t>subsequence?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Count </a:t>
            </a:r>
            <a:r>
              <a:rPr lang="en-US" dirty="0" smtClean="0"/>
              <a:t>subsequences</a:t>
            </a:r>
          </a:p>
          <a:p>
            <a:endParaRPr lang="en-US" dirty="0"/>
          </a:p>
          <a:p>
            <a:r>
              <a:rPr lang="en-US" dirty="0" smtClean="0"/>
              <a:t>Find position of subsequence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3331963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'GCT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4368932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70885" y="4384960"/>
            <a:ext cx="1402435" cy="369332"/>
            <a:chOff x="4412342" y="6047507"/>
            <a:chExt cx="1402435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153890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993088" y="4187532"/>
            <a:ext cx="12863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</a:t>
            </a:r>
          </a:p>
          <a:p>
            <a:r>
              <a:rPr lang="en-US" dirty="0" smtClean="0"/>
              <a:t>unexpected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4061" y="2387555"/>
            <a:ext cx="341828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seq.endswith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('CGT')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600" y="5416970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(GCT')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170885" y="2387555"/>
            <a:ext cx="1402436" cy="369332"/>
            <a:chOff x="4412342" y="6047507"/>
            <a:chExt cx="140243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153891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6631" y="3331963"/>
            <a:ext cx="1348767" cy="369332"/>
            <a:chOff x="4412342" y="6047507"/>
            <a:chExt cx="13487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53891" y="6047507"/>
              <a:ext cx="60721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True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70885" y="5416970"/>
            <a:ext cx="1402435" cy="369332"/>
            <a:chOff x="4412342" y="6047507"/>
            <a:chExt cx="1402435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990600" y="6079648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seq.rfind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170885" y="6079648"/>
            <a:ext cx="1402435" cy="369332"/>
            <a:chOff x="4412342" y="6047507"/>
            <a:chExt cx="1402435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-1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867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2" grpId="0" animBg="1"/>
      <p:bldP spid="1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</a:t>
            </a:r>
            <a:r>
              <a:rPr lang="en-US" dirty="0" smtClean="0"/>
              <a:t>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Complement</a:t>
            </a:r>
          </a:p>
          <a:p>
            <a:endParaRPr lang="en-US" dirty="0"/>
          </a:p>
          <a:p>
            <a:r>
              <a:rPr lang="en-US" dirty="0" smtClean="0"/>
              <a:t>Reverse complement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Transcribe </a:t>
            </a:r>
            <a:r>
              <a:rPr lang="en-US" sz="2000" dirty="0" smtClean="0"/>
              <a:t>(DNA </a:t>
            </a:r>
            <a:r>
              <a:rPr lang="en-US" sz="2000" dirty="0" smtClean="0">
                <a:sym typeface="Symbol" panose="05050102010706020507" pitchFamily="18" charset="2"/>
              </a:rPr>
              <a:t></a:t>
            </a:r>
            <a:r>
              <a:rPr lang="en-US" sz="2000" dirty="0" smtClean="0"/>
              <a:t> RNA)</a:t>
            </a:r>
            <a:r>
              <a:rPr lang="en-US" dirty="0" smtClean="0"/>
              <a:t>, </a:t>
            </a:r>
            <a:r>
              <a:rPr lang="en-US" dirty="0"/>
              <a:t>back transcribe </a:t>
            </a:r>
            <a:r>
              <a:rPr lang="en-US" sz="2000" dirty="0" smtClean="0"/>
              <a:t>(RNA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D</a:t>
            </a:r>
            <a:r>
              <a:rPr lang="en-US" sz="2000" dirty="0" smtClean="0"/>
              <a:t>NA)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4452" y="232408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seq.complement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55342" y="2337950"/>
            <a:ext cx="2528784" cy="369332"/>
            <a:chOff x="4412342" y="6047507"/>
            <a:chExt cx="2528784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TTCGAAGTTTC 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004452" y="436982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seq.transcribe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572659" y="4383690"/>
            <a:ext cx="2511467" cy="369332"/>
            <a:chOff x="4412342" y="6047507"/>
            <a:chExt cx="2511467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AAGCUUCAAAG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669606" y="4810426"/>
            <a:ext cx="34318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RNAAlphabet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21768" y="5384673"/>
            <a:ext cx="4204861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seq_p.translate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589976" y="5668702"/>
            <a:ext cx="2511467" cy="369332"/>
            <a:chOff x="4412342" y="6047507"/>
            <a:chExt cx="25114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KLQX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411565" y="6088408"/>
            <a:ext cx="46725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ExtendedIUPACProtein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04451" y="3338933"/>
            <a:ext cx="4222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seq.reverse_complement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55342" y="3352796"/>
            <a:ext cx="2528784" cy="369332"/>
            <a:chOff x="4412342" y="6047507"/>
            <a:chExt cx="2528784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CTTTGAAGCTT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660073" y="4851621"/>
            <a:ext cx="1698415" cy="832210"/>
            <a:chOff x="2660073" y="4851621"/>
            <a:chExt cx="1698415" cy="832210"/>
          </a:xfrm>
        </p:grpSpPr>
        <p:sp>
          <p:nvSpPr>
            <p:cNvPr id="21" name="Oval 20"/>
            <p:cNvSpPr/>
            <p:nvPr/>
          </p:nvSpPr>
          <p:spPr>
            <a:xfrm>
              <a:off x="2660073" y="5400341"/>
              <a:ext cx="301337" cy="28349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31" idx="2"/>
              <a:endCxn id="21" idx="7"/>
            </p:cNvCxnSpPr>
            <p:nvPr/>
          </p:nvCxnSpPr>
          <p:spPr>
            <a:xfrm flipH="1">
              <a:off x="2917280" y="5220953"/>
              <a:ext cx="653653" cy="2209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83377" y="4851621"/>
              <a:ext cx="1575111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concatenation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76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" grpId="0" animBg="1"/>
      <p:bldP spid="16" grpId="0" animBg="1"/>
      <p:bldP spid="17" grpId="0" animBg="1"/>
      <p:bldP spid="22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r>
              <a:rPr lang="en-US" dirty="0" smtClean="0"/>
              <a:t> </a:t>
            </a:r>
            <a:r>
              <a:rPr lang="en-US" dirty="0" smtClean="0"/>
              <a:t>module</a:t>
            </a:r>
          </a:p>
          <a:p>
            <a:endParaRPr lang="en-US" dirty="0"/>
          </a:p>
          <a:p>
            <a:r>
              <a:rPr lang="en-US" dirty="0" smtClean="0"/>
              <a:t>Percentage G + C content</a:t>
            </a:r>
          </a:p>
          <a:p>
            <a:endParaRPr lang="en-US" dirty="0"/>
          </a:p>
          <a:p>
            <a:r>
              <a:rPr lang="en-US" dirty="0" smtClean="0"/>
              <a:t>Compute GC skew (G - C)/(G + C) over windows</a:t>
            </a:r>
          </a:p>
          <a:p>
            <a:endParaRPr lang="en-US" dirty="0"/>
          </a:p>
          <a:p>
            <a:r>
              <a:rPr lang="en-US" dirty="0" smtClean="0"/>
              <a:t>Molecular weight</a:t>
            </a:r>
          </a:p>
          <a:p>
            <a:endParaRPr lang="en-US" dirty="0"/>
          </a:p>
          <a:p>
            <a:r>
              <a:rPr lang="en-US" dirty="0" smtClean="0"/>
              <a:t>1-symbol from/to 3-symbol protein sequences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87139" y="233795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9" y="319693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SeqUtils.GC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2004" y="3196933"/>
            <a:ext cx="2843346" cy="369332"/>
            <a:chOff x="4412342" y="6047507"/>
            <a:chExt cx="284334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36.36363636363637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987139" y="4170214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SeqUtils.GC_skew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window=4)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672004" y="4170214"/>
            <a:ext cx="2843346" cy="369332"/>
            <a:chOff x="4412342" y="6047507"/>
            <a:chExt cx="2843346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[0.0, -1.0, 1.0]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987139" y="5124910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SeqUtils.molecular_weight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672004" y="5124910"/>
            <a:ext cx="2843346" cy="369332"/>
            <a:chOff x="4412342" y="6047507"/>
            <a:chExt cx="2843346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3429.2096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87139" y="6036958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SeqUtils.seq3('KLQ')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672004" y="6036958"/>
            <a:ext cx="2843346" cy="369332"/>
            <a:chOff x="4412342" y="6047507"/>
            <a:chExt cx="284334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LysLeuGln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81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1958</TotalTime>
  <Words>402</Words>
  <Application>Microsoft Office PowerPoint</Application>
  <PresentationFormat>On-screen Show (4:3)</PresentationFormat>
  <Paragraphs>152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Symbol</vt:lpstr>
      <vt:lpstr>Office Theme</vt:lpstr>
      <vt:lpstr>Biopython a brief introduction</vt:lpstr>
      <vt:lpstr>Overview</vt:lpstr>
      <vt:lpstr>Sequences</vt:lpstr>
      <vt:lpstr>Reading sequence files</vt:lpstr>
      <vt:lpstr>Sequence records</vt:lpstr>
      <vt:lpstr>Sequences</vt:lpstr>
      <vt:lpstr>Searching in sequences</vt:lpstr>
      <vt:lpstr>Converting sequences</vt:lpstr>
      <vt:lpstr>Sequence utilities</vt:lpstr>
      <vt:lpstr>Writing sequences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BioPython a brief introduction</dc:title>
  <dc:creator>Geert Jan Bex</dc:creator>
  <cp:lastModifiedBy>Geert Jan Bex</cp:lastModifiedBy>
  <cp:revision>30</cp:revision>
  <dcterms:created xsi:type="dcterms:W3CDTF">2016-06-16T05:43:08Z</dcterms:created>
  <dcterms:modified xsi:type="dcterms:W3CDTF">2016-06-29T05:55:01Z</dcterms:modified>
</cp:coreProperties>
</file>