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(!ofs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</a:t>
            </a:r>
            <a:r>
              <a:rPr lang="en-US" dirty="0" smtClean="0"/>
              <a:t>{true</a:t>
            </a:r>
            <a:r>
              <a:rPr lang="en-US" dirty="0" smtClean="0"/>
              <a:t>, </a:t>
            </a:r>
            <a:r>
              <a:rPr lang="en-US" dirty="0" smtClean="0"/>
              <a:t>false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 smtClean="0">
                <a:sym typeface="Symbol" panose="05050102010706020507" pitchFamily="18" charset="2"/>
              </a:rPr>
              <a:t>{true</a:t>
            </a:r>
            <a:r>
              <a:rPr lang="en-US" dirty="0" smtClean="0">
                <a:sym typeface="Symbol" panose="05050102010706020507" pitchFamily="18" charset="2"/>
              </a:rPr>
              <a:t>}, </a:t>
            </a:r>
            <a:r>
              <a:rPr lang="en-US" dirty="0" smtClean="0">
                <a:sym typeface="Symbol" panose="05050102010706020507" pitchFamily="18" charset="2"/>
              </a:rPr>
              <a:t>{false</a:t>
            </a:r>
            <a:r>
              <a:rPr lang="en-US" dirty="0" smtClean="0">
                <a:sym typeface="Symbol" panose="05050102010706020507" pitchFamily="18" charset="2"/>
              </a:rPr>
              <a:t>}, </a:t>
            </a:r>
            <a:r>
              <a:rPr lang="en-US" dirty="0" smtClean="0">
                <a:sym typeface="Symbol" panose="05050102010706020507" pitchFamily="18" charset="2"/>
              </a:rPr>
              <a:t>{true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false</a:t>
            </a:r>
            <a:r>
              <a:rPr lang="en-US" dirty="0" smtClean="0">
                <a:sym typeface="Symbol" panose="05050102010706020507" pitchFamily="18" charset="2"/>
              </a:rPr>
              <a:t>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false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</a:t>
            </a:r>
            <a:r>
              <a:rPr lang="en-US" dirty="0" smtClean="0">
                <a:sym typeface="Symbol" panose="05050102010706020507" pitchFamily="18" charset="2"/>
              </a:rPr>
              <a:t>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/>
              <a:t>building software using </a:t>
            </a:r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</a:t>
            </a:r>
            <a:r>
              <a:rPr lang="en-US" dirty="0" smtClean="0"/>
              <a:t>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0.5);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11587</Words>
  <Application>Microsoft Office PowerPoint</Application>
  <PresentationFormat>On-screen Show (4:3)</PresentationFormat>
  <Paragraphs>2909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78</cp:revision>
  <dcterms:created xsi:type="dcterms:W3CDTF">2017-02-14T13:57:03Z</dcterms:created>
  <dcterms:modified xsi:type="dcterms:W3CDTF">2018-03-01T06:08:00Z</dcterms:modified>
</cp:coreProperties>
</file>